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58" r:id="rId5"/>
    <p:sldId id="261" r:id="rId6"/>
    <p:sldId id="262" r:id="rId7"/>
    <p:sldId id="263" r:id="rId8"/>
    <p:sldId id="264" r:id="rId9"/>
    <p:sldId id="266" r:id="rId10"/>
    <p:sldId id="267" r:id="rId11"/>
    <p:sldId id="268" r:id="rId12"/>
    <p:sldId id="269" r:id="rId13"/>
    <p:sldId id="270" r:id="rId14"/>
    <p:sldId id="274" r:id="rId15"/>
    <p:sldId id="271" r:id="rId16"/>
    <p:sldId id="272" r:id="rId17"/>
    <p:sldId id="273" r:id="rId18"/>
    <p:sldId id="26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1878" y="-6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EB4B15-EA64-442A-978F-A25A064CE72F}" type="datetimeFigureOut">
              <a:rPr lang="en-US" smtClean="0"/>
              <a:pPr/>
              <a:t>4/13/2009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B4B15-EA64-442A-978F-A25A064CE72F}" type="datetimeFigureOut">
              <a:rPr lang="en-US" smtClean="0"/>
              <a:pPr/>
              <a:t>4/13/2009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B4B15-EA64-442A-978F-A25A064CE72F}" type="datetimeFigureOut">
              <a:rPr lang="en-US" smtClean="0"/>
              <a:pPr/>
              <a:t>4/13/2009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B4B15-EA64-442A-978F-A25A064CE72F}" type="datetimeFigureOut">
              <a:rPr lang="en-US" smtClean="0"/>
              <a:pPr/>
              <a:t>4/13/2009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EB4B15-EA64-442A-978F-A25A064CE72F}" type="datetimeFigureOut">
              <a:rPr lang="en-US" smtClean="0"/>
              <a:pPr/>
              <a:t>4/13/2009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EB4B15-EA64-442A-978F-A25A064CE72F}" type="datetimeFigureOut">
              <a:rPr lang="en-US" smtClean="0"/>
              <a:pPr/>
              <a:t>4/13/2009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EB4B15-EA64-442A-978F-A25A064CE72F}" type="datetimeFigureOut">
              <a:rPr lang="en-US" smtClean="0"/>
              <a:pPr/>
              <a:t>4/13/2009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EB4B15-EA64-442A-978F-A25A064CE72F}" type="datetimeFigureOut">
              <a:rPr lang="en-US" smtClean="0"/>
              <a:pPr/>
              <a:t>4/13/2009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B4B15-EA64-442A-978F-A25A064CE72F}" type="datetimeFigureOut">
              <a:rPr lang="en-US" smtClean="0"/>
              <a:pPr/>
              <a:t>4/13/2009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B4B15-EA64-442A-978F-A25A064CE72F}" type="datetimeFigureOut">
              <a:rPr lang="en-US" smtClean="0"/>
              <a:pPr/>
              <a:t>4/13/2009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B4B15-EA64-442A-978F-A25A064CE72F}" type="datetimeFigureOut">
              <a:rPr lang="en-US" smtClean="0"/>
              <a:pPr/>
              <a:t>4/13/2009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EB4B15-EA64-442A-978F-A25A064CE72F}" type="datetimeFigureOut">
              <a:rPr lang="en-US" smtClean="0"/>
              <a:pPr/>
              <a:t>4/13/2009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F3932-0333-46A5-B27A-A4C28EA307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4" name="TextBox 3"/>
          <p:cNvSpPr txBox="1"/>
          <p:nvPr/>
        </p:nvSpPr>
        <p:spPr>
          <a:xfrm>
            <a:off x="457200" y="685800"/>
            <a:ext cx="5867400" cy="584775"/>
          </a:xfrm>
          <a:prstGeom prst="rect">
            <a:avLst/>
          </a:prstGeom>
          <a:noFill/>
        </p:spPr>
        <p:txBody>
          <a:bodyPr wrap="square" rtlCol="0">
            <a:spAutoFit/>
          </a:bodyPr>
          <a:lstStyle/>
          <a:p>
            <a:r>
              <a:rPr lang="en-US" sz="3200" dirty="0" smtClean="0">
                <a:latin typeface="+mj-lt"/>
              </a:rPr>
              <a:t>Three hindrances to rest:</a:t>
            </a:r>
            <a:endParaRPr lang="en-US" sz="3200" dirty="0">
              <a:latin typeface="+mj-lt"/>
            </a:endParaRPr>
          </a:p>
        </p:txBody>
      </p:sp>
      <p:sp>
        <p:nvSpPr>
          <p:cNvPr id="6" name="TextBox 5"/>
          <p:cNvSpPr txBox="1"/>
          <p:nvPr/>
        </p:nvSpPr>
        <p:spPr>
          <a:xfrm>
            <a:off x="685800" y="1217505"/>
            <a:ext cx="5638800" cy="523220"/>
          </a:xfrm>
          <a:prstGeom prst="rect">
            <a:avLst/>
          </a:prstGeom>
          <a:noFill/>
        </p:spPr>
        <p:txBody>
          <a:bodyPr wrap="square" rtlCol="0">
            <a:spAutoFit/>
          </a:bodyPr>
          <a:lstStyle/>
          <a:p>
            <a:pPr>
              <a:buFont typeface="Arial" pitchFamily="34" charset="0"/>
              <a:buChar char="•"/>
            </a:pPr>
            <a:r>
              <a:rPr lang="en-US" sz="2800" dirty="0" smtClean="0">
                <a:latin typeface="Magneto" pitchFamily="82" charset="0"/>
              </a:rPr>
              <a:t> Presumption</a:t>
            </a:r>
          </a:p>
        </p:txBody>
      </p:sp>
      <p:sp>
        <p:nvSpPr>
          <p:cNvPr id="7" name="TextBox 6"/>
          <p:cNvSpPr txBox="1"/>
          <p:nvPr/>
        </p:nvSpPr>
        <p:spPr>
          <a:xfrm>
            <a:off x="685800" y="1635825"/>
            <a:ext cx="5638800" cy="523220"/>
          </a:xfrm>
          <a:prstGeom prst="rect">
            <a:avLst/>
          </a:prstGeom>
          <a:noFill/>
        </p:spPr>
        <p:txBody>
          <a:bodyPr wrap="square" rtlCol="0">
            <a:spAutoFit/>
          </a:bodyPr>
          <a:lstStyle/>
          <a:p>
            <a:pPr>
              <a:buFont typeface="Arial" pitchFamily="34" charset="0"/>
              <a:buChar char="•"/>
            </a:pPr>
            <a:r>
              <a:rPr lang="en-US" sz="2800" dirty="0" smtClean="0">
                <a:latin typeface="Magneto" pitchFamily="82" charset="0"/>
              </a:rPr>
              <a:t> Panic</a:t>
            </a:r>
          </a:p>
        </p:txBody>
      </p:sp>
      <p:sp>
        <p:nvSpPr>
          <p:cNvPr id="9" name="TextBox 8"/>
          <p:cNvSpPr txBox="1"/>
          <p:nvPr/>
        </p:nvSpPr>
        <p:spPr>
          <a:xfrm>
            <a:off x="685800" y="2079455"/>
            <a:ext cx="5638800" cy="523220"/>
          </a:xfrm>
          <a:prstGeom prst="rect">
            <a:avLst/>
          </a:prstGeom>
          <a:noFill/>
        </p:spPr>
        <p:txBody>
          <a:bodyPr wrap="square" rtlCol="0">
            <a:spAutoFit/>
          </a:bodyPr>
          <a:lstStyle/>
          <a:p>
            <a:pPr>
              <a:buFont typeface="Arial" pitchFamily="34" charset="0"/>
              <a:buChar char="•"/>
            </a:pPr>
            <a:r>
              <a:rPr lang="en-US" sz="2800" dirty="0" smtClean="0">
                <a:latin typeface="Magneto" pitchFamily="82" charset="0"/>
              </a:rPr>
              <a:t> Pride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from="(-#ppt_w/2)" to="(#ppt_x)" calcmode="lin" valueType="num">
                                      <p:cBhvr>
                                        <p:cTn id="15" dur="600" fill="hold">
                                          <p:stCondLst>
                                            <p:cond delay="0"/>
                                          </p:stCondLst>
                                        </p:cTn>
                                        <p:tgtEl>
                                          <p:spTgt spid="6"/>
                                        </p:tgtEl>
                                        <p:attrNameLst>
                                          <p:attrName>ppt_x</p:attrName>
                                        </p:attrNameLst>
                                      </p:cBhvr>
                                    </p:anim>
                                    <p:anim from="0" to="-1.0" calcmode="lin" valueType="num">
                                      <p:cBhvr>
                                        <p:cTn id="16" dur="200" decel="50000" autoRev="1" fill="hold">
                                          <p:stCondLst>
                                            <p:cond delay="600"/>
                                          </p:stCondLst>
                                        </p:cTn>
                                        <p:tgtEl>
                                          <p:spTgt spid="6"/>
                                        </p:tgtEl>
                                        <p:attrNameLst>
                                          <p:attrName>xshear</p:attrName>
                                        </p:attrNameLst>
                                      </p:cBhvr>
                                    </p:anim>
                                    <p:animScale>
                                      <p:cBhvr>
                                        <p:cTn id="17" dur="200" decel="100000" autoRev="1" fill="hold">
                                          <p:stCondLst>
                                            <p:cond delay="600"/>
                                          </p:stCondLst>
                                        </p:cTn>
                                        <p:tgtEl>
                                          <p:spTgt spid="6"/>
                                        </p:tgtEl>
                                      </p:cBhvr>
                                      <p:from x="100000" y="100000"/>
                                      <p:to x="80000" y="100000"/>
                                    </p:animScale>
                                    <p:anim by="(#ppt_h/3+#ppt_w*0.1)" calcmode="lin" valueType="num">
                                      <p:cBhvr additive="sum">
                                        <p:cTn id="18" dur="200" decel="100000" autoRev="1" fill="hold">
                                          <p:stCondLst>
                                            <p:cond delay="600"/>
                                          </p:stCondLst>
                                        </p:cTn>
                                        <p:tgtEl>
                                          <p:spTgt spid="6"/>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from="(-#ppt_w/2)" to="(#ppt_x)" calcmode="lin" valueType="num">
                                      <p:cBhvr>
                                        <p:cTn id="23" dur="600" fill="hold">
                                          <p:stCondLst>
                                            <p:cond delay="0"/>
                                          </p:stCondLst>
                                        </p:cTn>
                                        <p:tgtEl>
                                          <p:spTgt spid="7"/>
                                        </p:tgtEl>
                                        <p:attrNameLst>
                                          <p:attrName>ppt_x</p:attrName>
                                        </p:attrNameLst>
                                      </p:cBhvr>
                                    </p:anim>
                                    <p:anim from="0" to="-1.0" calcmode="lin" valueType="num">
                                      <p:cBhvr>
                                        <p:cTn id="24" dur="200" decel="50000" autoRev="1" fill="hold">
                                          <p:stCondLst>
                                            <p:cond delay="600"/>
                                          </p:stCondLst>
                                        </p:cTn>
                                        <p:tgtEl>
                                          <p:spTgt spid="7"/>
                                        </p:tgtEl>
                                        <p:attrNameLst>
                                          <p:attrName>xshear</p:attrName>
                                        </p:attrNameLst>
                                      </p:cBhvr>
                                    </p:anim>
                                    <p:animScale>
                                      <p:cBhvr>
                                        <p:cTn id="25" dur="200" decel="100000" autoRev="1" fill="hold">
                                          <p:stCondLst>
                                            <p:cond delay="600"/>
                                          </p:stCondLst>
                                        </p:cTn>
                                        <p:tgtEl>
                                          <p:spTgt spid="7"/>
                                        </p:tgtEl>
                                      </p:cBhvr>
                                      <p:from x="100000" y="100000"/>
                                      <p:to x="80000" y="100000"/>
                                    </p:animScale>
                                    <p:anim by="(#ppt_h/3+#ppt_w*0.1)" calcmode="lin" valueType="num">
                                      <p:cBhvr additive="sum">
                                        <p:cTn id="26" dur="200" decel="100000" autoRev="1" fill="hold">
                                          <p:stCondLst>
                                            <p:cond delay="600"/>
                                          </p:stCondLst>
                                        </p:cTn>
                                        <p:tgtEl>
                                          <p:spTgt spid="7"/>
                                        </p:tgtEl>
                                        <p:attrNameLst>
                                          <p:attrName>ppt_x</p:attrName>
                                        </p:attrNameLst>
                                      </p:cBhvr>
                                    </p:anim>
                                  </p:childTnLst>
                                </p:cTn>
                              </p:par>
                              <p:par>
                                <p:cTn id="27" presetID="9" presetClass="emph" presetSubtype="0" grpId="1" nodeType="withEffect">
                                  <p:stCondLst>
                                    <p:cond delay="0"/>
                                  </p:stCondLst>
                                  <p:childTnLst>
                                    <p:set>
                                      <p:cBhvr rctx="PPT">
                                        <p:cTn id="28" dur="indefinite"/>
                                        <p:tgtEl>
                                          <p:spTgt spid="6"/>
                                        </p:tgtEl>
                                        <p:attrNameLst>
                                          <p:attrName>style.opacity</p:attrName>
                                        </p:attrNameLst>
                                      </p:cBhvr>
                                      <p:to>
                                        <p:strVal val="0.5"/>
                                      </p:to>
                                    </p:set>
                                    <p:animEffect filter="image" prLst="opacity: 0.5">
                                      <p:cBhvr rctx="IE">
                                        <p:cTn id="29" dur="indefinite"/>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34" presetClass="entr" presetSubtype="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 from="(-#ppt_w/2)" to="(#ppt_x)" calcmode="lin" valueType="num">
                                      <p:cBhvr>
                                        <p:cTn id="34" dur="600" fill="hold">
                                          <p:stCondLst>
                                            <p:cond delay="0"/>
                                          </p:stCondLst>
                                        </p:cTn>
                                        <p:tgtEl>
                                          <p:spTgt spid="9"/>
                                        </p:tgtEl>
                                        <p:attrNameLst>
                                          <p:attrName>ppt_x</p:attrName>
                                        </p:attrNameLst>
                                      </p:cBhvr>
                                    </p:anim>
                                    <p:anim from="0" to="-1.0" calcmode="lin" valueType="num">
                                      <p:cBhvr>
                                        <p:cTn id="35" dur="200" decel="50000" autoRev="1" fill="hold">
                                          <p:stCondLst>
                                            <p:cond delay="600"/>
                                          </p:stCondLst>
                                        </p:cTn>
                                        <p:tgtEl>
                                          <p:spTgt spid="9"/>
                                        </p:tgtEl>
                                        <p:attrNameLst>
                                          <p:attrName>xshear</p:attrName>
                                        </p:attrNameLst>
                                      </p:cBhvr>
                                    </p:anim>
                                    <p:animScale>
                                      <p:cBhvr>
                                        <p:cTn id="36" dur="200" decel="100000" autoRev="1" fill="hold">
                                          <p:stCondLst>
                                            <p:cond delay="600"/>
                                          </p:stCondLst>
                                        </p:cTn>
                                        <p:tgtEl>
                                          <p:spTgt spid="9"/>
                                        </p:tgtEl>
                                      </p:cBhvr>
                                      <p:from x="100000" y="100000"/>
                                      <p:to x="80000" y="100000"/>
                                    </p:animScale>
                                    <p:anim by="(#ppt_h/3+#ppt_w*0.1)" calcmode="lin" valueType="num">
                                      <p:cBhvr additive="sum">
                                        <p:cTn id="37" dur="200" decel="100000" autoRev="1" fill="hold">
                                          <p:stCondLst>
                                            <p:cond delay="600"/>
                                          </p:stCondLst>
                                        </p:cTn>
                                        <p:tgtEl>
                                          <p:spTgt spid="9"/>
                                        </p:tgtEl>
                                        <p:attrNameLst>
                                          <p:attrName>ppt_x</p:attrName>
                                        </p:attrNameLst>
                                      </p:cBhvr>
                                    </p:anim>
                                  </p:childTnLst>
                                </p:cTn>
                              </p:par>
                              <p:par>
                                <p:cTn id="38" presetID="9" presetClass="emph" presetSubtype="0" grpId="1" nodeType="withEffect">
                                  <p:stCondLst>
                                    <p:cond delay="0"/>
                                  </p:stCondLst>
                                  <p:childTnLst>
                                    <p:set>
                                      <p:cBhvr rctx="PPT">
                                        <p:cTn id="39" dur="indefinite"/>
                                        <p:tgtEl>
                                          <p:spTgt spid="7"/>
                                        </p:tgtEl>
                                        <p:attrNameLst>
                                          <p:attrName>style.opacity</p:attrName>
                                        </p:attrNameLst>
                                      </p:cBhvr>
                                      <p:to>
                                        <p:strVal val="0.5"/>
                                      </p:to>
                                    </p:set>
                                    <p:animEffect filter="image" prLst="opacity: 0.5">
                                      <p:cBhvr rctx="IE">
                                        <p:cTn id="40" dur="indefinite"/>
                                        <p:tgtEl>
                                          <p:spTgt spid="7"/>
                                        </p:tgtEl>
                                      </p:cBhvr>
                                    </p:animEffect>
                                  </p:childTnLst>
                                </p:cTn>
                              </p:par>
                            </p:childTnLst>
                          </p:cTn>
                        </p:par>
                      </p:childTnLst>
                    </p:cTn>
                  </p:par>
                  <p:par>
                    <p:cTn id="41" fill="hold">
                      <p:stCondLst>
                        <p:cond delay="indefinite"/>
                      </p:stCondLst>
                      <p:childTnLst>
                        <p:par>
                          <p:cTn id="42" fill="hold">
                            <p:stCondLst>
                              <p:cond delay="0"/>
                            </p:stCondLst>
                            <p:childTnLst>
                              <p:par>
                                <p:cTn id="43" presetID="34" presetClass="exit" presetSubtype="0" fill="hold" grpId="1" nodeType="clickEffect">
                                  <p:stCondLst>
                                    <p:cond delay="0"/>
                                  </p:stCondLst>
                                  <p:childTnLst>
                                    <p:anim from="(ppt_x)" to="(ppt_x+1)" calcmode="lin" valueType="num">
                                      <p:cBhvr>
                                        <p:cTn id="44" dur="1000">
                                          <p:stCondLst>
                                            <p:cond delay="0"/>
                                          </p:stCondLst>
                                        </p:cTn>
                                        <p:tgtEl>
                                          <p:spTgt spid="4"/>
                                        </p:tgtEl>
                                        <p:attrNameLst>
                                          <p:attrName>ppt_x</p:attrName>
                                        </p:attrNameLst>
                                      </p:cBhvr>
                                    </p:anim>
                                    <p:anim from="0" to="-1.0" calcmode="lin" valueType="num">
                                      <p:cBhvr>
                                        <p:cTn id="45" dur="200" accel="50000">
                                          <p:stCondLst>
                                            <p:cond delay="0"/>
                                          </p:stCondLst>
                                        </p:cTn>
                                        <p:tgtEl>
                                          <p:spTgt spid="4"/>
                                        </p:tgtEl>
                                        <p:attrNameLst>
                                          <p:attrName>xshear</p:attrName>
                                        </p:attrNameLst>
                                      </p:cBhvr>
                                    </p:anim>
                                    <p:set>
                                      <p:cBhvr>
                                        <p:cTn id="46" dur="800">
                                          <p:stCondLst>
                                            <p:cond delay="200"/>
                                          </p:stCondLst>
                                        </p:cTn>
                                        <p:tgtEl>
                                          <p:spTgt spid="4"/>
                                        </p:tgtEl>
                                        <p:attrNameLst>
                                          <p:attrName>xshear</p:attrName>
                                        </p:attrNameLst>
                                      </p:cBhvr>
                                      <p:to>
                                        <p:strVal val="-1.0"/>
                                      </p:to>
                                    </p:set>
                                    <p:set>
                                      <p:cBhvr>
                                        <p:cTn id="47" dur="1" fill="hold">
                                          <p:stCondLst>
                                            <p:cond delay="999"/>
                                          </p:stCondLst>
                                        </p:cTn>
                                        <p:tgtEl>
                                          <p:spTgt spid="4"/>
                                        </p:tgtEl>
                                        <p:attrNameLst>
                                          <p:attrName>style.visibility</p:attrName>
                                        </p:attrNameLst>
                                      </p:cBhvr>
                                      <p:to>
                                        <p:strVal val="hidden"/>
                                      </p:to>
                                    </p:set>
                                  </p:childTnLst>
                                </p:cTn>
                              </p:par>
                              <p:par>
                                <p:cTn id="48" presetID="34" presetClass="exit" presetSubtype="0" fill="hold" grpId="2" nodeType="withEffect">
                                  <p:stCondLst>
                                    <p:cond delay="0"/>
                                  </p:stCondLst>
                                  <p:childTnLst>
                                    <p:anim from="(ppt_x)" to="(ppt_x+1)" calcmode="lin" valueType="num">
                                      <p:cBhvr>
                                        <p:cTn id="49" dur="1000">
                                          <p:stCondLst>
                                            <p:cond delay="0"/>
                                          </p:stCondLst>
                                        </p:cTn>
                                        <p:tgtEl>
                                          <p:spTgt spid="6"/>
                                        </p:tgtEl>
                                        <p:attrNameLst>
                                          <p:attrName>ppt_x</p:attrName>
                                        </p:attrNameLst>
                                      </p:cBhvr>
                                    </p:anim>
                                    <p:anim from="0" to="-1.0" calcmode="lin" valueType="num">
                                      <p:cBhvr>
                                        <p:cTn id="50" dur="200" accel="50000">
                                          <p:stCondLst>
                                            <p:cond delay="0"/>
                                          </p:stCondLst>
                                        </p:cTn>
                                        <p:tgtEl>
                                          <p:spTgt spid="6"/>
                                        </p:tgtEl>
                                        <p:attrNameLst>
                                          <p:attrName>xshear</p:attrName>
                                        </p:attrNameLst>
                                      </p:cBhvr>
                                    </p:anim>
                                    <p:set>
                                      <p:cBhvr>
                                        <p:cTn id="51" dur="800">
                                          <p:stCondLst>
                                            <p:cond delay="200"/>
                                          </p:stCondLst>
                                        </p:cTn>
                                        <p:tgtEl>
                                          <p:spTgt spid="6"/>
                                        </p:tgtEl>
                                        <p:attrNameLst>
                                          <p:attrName>xshear</p:attrName>
                                        </p:attrNameLst>
                                      </p:cBhvr>
                                      <p:to>
                                        <p:strVal val="-1.0"/>
                                      </p:to>
                                    </p:set>
                                    <p:set>
                                      <p:cBhvr>
                                        <p:cTn id="52" dur="1" fill="hold">
                                          <p:stCondLst>
                                            <p:cond delay="999"/>
                                          </p:stCondLst>
                                        </p:cTn>
                                        <p:tgtEl>
                                          <p:spTgt spid="6"/>
                                        </p:tgtEl>
                                        <p:attrNameLst>
                                          <p:attrName>style.visibility</p:attrName>
                                        </p:attrNameLst>
                                      </p:cBhvr>
                                      <p:to>
                                        <p:strVal val="hidden"/>
                                      </p:to>
                                    </p:set>
                                  </p:childTnLst>
                                </p:cTn>
                              </p:par>
                              <p:par>
                                <p:cTn id="53" presetID="34" presetClass="exit" presetSubtype="0" fill="hold" grpId="2" nodeType="withEffect">
                                  <p:stCondLst>
                                    <p:cond delay="0"/>
                                  </p:stCondLst>
                                  <p:childTnLst>
                                    <p:anim from="(ppt_x)" to="(ppt_x+1)" calcmode="lin" valueType="num">
                                      <p:cBhvr>
                                        <p:cTn id="54" dur="1000">
                                          <p:stCondLst>
                                            <p:cond delay="0"/>
                                          </p:stCondLst>
                                        </p:cTn>
                                        <p:tgtEl>
                                          <p:spTgt spid="7"/>
                                        </p:tgtEl>
                                        <p:attrNameLst>
                                          <p:attrName>ppt_x</p:attrName>
                                        </p:attrNameLst>
                                      </p:cBhvr>
                                    </p:anim>
                                    <p:anim from="0" to="-1.0" calcmode="lin" valueType="num">
                                      <p:cBhvr>
                                        <p:cTn id="55" dur="200" accel="50000">
                                          <p:stCondLst>
                                            <p:cond delay="0"/>
                                          </p:stCondLst>
                                        </p:cTn>
                                        <p:tgtEl>
                                          <p:spTgt spid="7"/>
                                        </p:tgtEl>
                                        <p:attrNameLst>
                                          <p:attrName>xshear</p:attrName>
                                        </p:attrNameLst>
                                      </p:cBhvr>
                                    </p:anim>
                                    <p:set>
                                      <p:cBhvr>
                                        <p:cTn id="56" dur="800">
                                          <p:stCondLst>
                                            <p:cond delay="200"/>
                                          </p:stCondLst>
                                        </p:cTn>
                                        <p:tgtEl>
                                          <p:spTgt spid="7"/>
                                        </p:tgtEl>
                                        <p:attrNameLst>
                                          <p:attrName>xshear</p:attrName>
                                        </p:attrNameLst>
                                      </p:cBhvr>
                                      <p:to>
                                        <p:strVal val="-1.0"/>
                                      </p:to>
                                    </p:set>
                                    <p:set>
                                      <p:cBhvr>
                                        <p:cTn id="57" dur="1" fill="hold">
                                          <p:stCondLst>
                                            <p:cond delay="999"/>
                                          </p:stCondLst>
                                        </p:cTn>
                                        <p:tgtEl>
                                          <p:spTgt spid="7"/>
                                        </p:tgtEl>
                                        <p:attrNameLst>
                                          <p:attrName>style.visibility</p:attrName>
                                        </p:attrNameLst>
                                      </p:cBhvr>
                                      <p:to>
                                        <p:strVal val="hidden"/>
                                      </p:to>
                                    </p:set>
                                  </p:childTnLst>
                                </p:cTn>
                              </p:par>
                              <p:par>
                                <p:cTn id="58" presetID="34" presetClass="exit" presetSubtype="0" fill="hold" grpId="1" nodeType="withEffect">
                                  <p:stCondLst>
                                    <p:cond delay="0"/>
                                  </p:stCondLst>
                                  <p:childTnLst>
                                    <p:anim from="(ppt_x)" to="(ppt_x+1)" calcmode="lin" valueType="num">
                                      <p:cBhvr>
                                        <p:cTn id="59" dur="1000">
                                          <p:stCondLst>
                                            <p:cond delay="0"/>
                                          </p:stCondLst>
                                        </p:cTn>
                                        <p:tgtEl>
                                          <p:spTgt spid="9"/>
                                        </p:tgtEl>
                                        <p:attrNameLst>
                                          <p:attrName>ppt_x</p:attrName>
                                        </p:attrNameLst>
                                      </p:cBhvr>
                                    </p:anim>
                                    <p:anim from="0" to="-1.0" calcmode="lin" valueType="num">
                                      <p:cBhvr>
                                        <p:cTn id="60" dur="200" accel="50000">
                                          <p:stCondLst>
                                            <p:cond delay="0"/>
                                          </p:stCondLst>
                                        </p:cTn>
                                        <p:tgtEl>
                                          <p:spTgt spid="9"/>
                                        </p:tgtEl>
                                        <p:attrNameLst>
                                          <p:attrName>xshear</p:attrName>
                                        </p:attrNameLst>
                                      </p:cBhvr>
                                    </p:anim>
                                    <p:set>
                                      <p:cBhvr>
                                        <p:cTn id="61" dur="800">
                                          <p:stCondLst>
                                            <p:cond delay="200"/>
                                          </p:stCondLst>
                                        </p:cTn>
                                        <p:tgtEl>
                                          <p:spTgt spid="9"/>
                                        </p:tgtEl>
                                        <p:attrNameLst>
                                          <p:attrName>xshear</p:attrName>
                                        </p:attrNameLst>
                                      </p:cBhvr>
                                      <p:to>
                                        <p:strVal val="-1.0"/>
                                      </p:to>
                                    </p:set>
                                    <p:set>
                                      <p:cBhvr>
                                        <p:cTn id="62"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6" grpId="0"/>
      <p:bldP spid="6" grpId="1"/>
      <p:bldP spid="6" grpId="2"/>
      <p:bldP spid="7" grpId="0"/>
      <p:bldP spid="7" grpId="1"/>
      <p:bldP spid="7" grpId="2"/>
      <p:bldP spid="9" grpId="0"/>
      <p:bldP spid="9"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4" name="TextBox 3"/>
          <p:cNvSpPr txBox="1"/>
          <p:nvPr/>
        </p:nvSpPr>
        <p:spPr>
          <a:xfrm>
            <a:off x="457200" y="685800"/>
            <a:ext cx="5867400" cy="3970318"/>
          </a:xfrm>
          <a:prstGeom prst="rect">
            <a:avLst/>
          </a:prstGeom>
          <a:noFill/>
        </p:spPr>
        <p:txBody>
          <a:bodyPr wrap="square" rtlCol="0">
            <a:spAutoFit/>
          </a:bodyPr>
          <a:lstStyle/>
          <a:p>
            <a:r>
              <a:rPr lang="en-US" sz="2800" dirty="0" smtClean="0">
                <a:solidFill>
                  <a:schemeClr val="bg1"/>
                </a:solidFill>
                <a:latin typeface="+mj-lt"/>
              </a:rPr>
              <a:t>#1. A spirit of pride. </a:t>
            </a:r>
            <a:r>
              <a:rPr lang="en-US" sz="2800" dirty="0" smtClean="0">
                <a:latin typeface="+mj-lt"/>
              </a:rPr>
              <a:t>Do you have an exalted feeling because of your success or position, because of your good training or appearance, or because of your natural gifts and abilities? Do you show an important, independent spirit?</a:t>
            </a:r>
            <a:endParaRPr lang="en-US" sz="2800" dirty="0">
              <a:latin typeface="+mj-lt"/>
            </a:endParaRPr>
          </a:p>
        </p:txBody>
      </p:sp>
      <p:sp>
        <p:nvSpPr>
          <p:cNvPr id="5" name="TextBox 4"/>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“Traits of the Self-life”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grpId="0" nodeType="withEffect">
                                  <p:stCondLst>
                                    <p:cond delay="0"/>
                                  </p:stCondLst>
                                  <p:iterate type="lt">
                                    <p:tmPct val="10000"/>
                                  </p:iterate>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5"/>
                                        </p:tgtEl>
                                        <p:attrNameLst>
                                          <p:attrName>ppt_y</p:attrName>
                                        </p:attrNameLst>
                                      </p:cBhvr>
                                      <p:tavLst>
                                        <p:tav tm="0">
                                          <p:val>
                                            <p:strVal val="#ppt_y"/>
                                          </p:val>
                                        </p:tav>
                                        <p:tav tm="100000">
                                          <p:val>
                                            <p:strVal val="#ppt_y"/>
                                          </p:val>
                                        </p:tav>
                                      </p:tavLst>
                                    </p:anim>
                                    <p:anim calcmode="lin" valueType="num">
                                      <p:cBhvr>
                                        <p:cTn id="15"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4"/>
                                        </p:tgtEl>
                                        <p:attrNameLst>
                                          <p:attrName>ppt_x</p:attrName>
                                        </p:attrNameLst>
                                      </p:cBhvr>
                                    </p:anim>
                                    <p:anim from="0" to="-1.0" calcmode="lin" valueType="num">
                                      <p:cBhvr>
                                        <p:cTn id="22" dur="200" accel="50000">
                                          <p:stCondLst>
                                            <p:cond delay="0"/>
                                          </p:stCondLst>
                                        </p:cTn>
                                        <p:tgtEl>
                                          <p:spTgt spid="4"/>
                                        </p:tgtEl>
                                        <p:attrNameLst>
                                          <p:attrName>xshear</p:attrName>
                                        </p:attrNameLst>
                                      </p:cBhvr>
                                    </p:anim>
                                    <p:set>
                                      <p:cBhvr>
                                        <p:cTn id="23" dur="800">
                                          <p:stCondLst>
                                            <p:cond delay="200"/>
                                          </p:stCondLst>
                                        </p:cTn>
                                        <p:tgtEl>
                                          <p:spTgt spid="4"/>
                                        </p:tgtEl>
                                        <p:attrNameLst>
                                          <p:attrName>xshear</p:attrName>
                                        </p:attrNameLst>
                                      </p:cBhvr>
                                      <p:to>
                                        <p:strVal val="-1.0"/>
                                      </p:to>
                                    </p:set>
                                    <p:set>
                                      <p:cBhvr>
                                        <p:cTn id="24"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4" name="TextBox 3"/>
          <p:cNvSpPr txBox="1"/>
          <p:nvPr/>
        </p:nvSpPr>
        <p:spPr>
          <a:xfrm>
            <a:off x="457200" y="685800"/>
            <a:ext cx="5867400" cy="3970318"/>
          </a:xfrm>
          <a:prstGeom prst="rect">
            <a:avLst/>
          </a:prstGeom>
          <a:noFill/>
        </p:spPr>
        <p:txBody>
          <a:bodyPr wrap="square" rtlCol="0">
            <a:spAutoFit/>
          </a:bodyPr>
          <a:lstStyle/>
          <a:p>
            <a:r>
              <a:rPr lang="en-US" sz="2800" dirty="0" smtClean="0">
                <a:solidFill>
                  <a:schemeClr val="bg1"/>
                </a:solidFill>
                <a:latin typeface="+mj-lt"/>
              </a:rPr>
              <a:t>#2. Love of praise. </a:t>
            </a:r>
            <a:r>
              <a:rPr lang="en-US" sz="2800" dirty="0" smtClean="0">
                <a:latin typeface="+mj-lt"/>
              </a:rPr>
              <a:t>Do you have a secret fondness to be noticed, a love of supremacy? Do you draw attention to yourself in conversation? Does your self swell out when you have had a time to speak or pray in the presence of others?</a:t>
            </a:r>
            <a:endParaRPr lang="en-US" sz="2800" dirty="0">
              <a:latin typeface="+mj-lt"/>
            </a:endParaRPr>
          </a:p>
        </p:txBody>
      </p:sp>
      <p:sp>
        <p:nvSpPr>
          <p:cNvPr id="5" name="TextBox 4"/>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“Traits of the Self-life”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xit" presetSubtype="0" fill="hold" grpId="1" nodeType="clickEffect">
                                  <p:stCondLst>
                                    <p:cond delay="0"/>
                                  </p:stCondLst>
                                  <p:childTnLst>
                                    <p:anim from="(ppt_x)" to="(ppt_x+1)" calcmode="lin" valueType="num">
                                      <p:cBhvr>
                                        <p:cTn id="14" dur="1000">
                                          <p:stCondLst>
                                            <p:cond delay="0"/>
                                          </p:stCondLst>
                                        </p:cTn>
                                        <p:tgtEl>
                                          <p:spTgt spid="4"/>
                                        </p:tgtEl>
                                        <p:attrNameLst>
                                          <p:attrName>ppt_x</p:attrName>
                                        </p:attrNameLst>
                                      </p:cBhvr>
                                    </p:anim>
                                    <p:anim from="0" to="-1.0" calcmode="lin" valueType="num">
                                      <p:cBhvr>
                                        <p:cTn id="15" dur="200" accel="50000">
                                          <p:stCondLst>
                                            <p:cond delay="0"/>
                                          </p:stCondLst>
                                        </p:cTn>
                                        <p:tgtEl>
                                          <p:spTgt spid="4"/>
                                        </p:tgtEl>
                                        <p:attrNameLst>
                                          <p:attrName>xshear</p:attrName>
                                        </p:attrNameLst>
                                      </p:cBhvr>
                                    </p:anim>
                                    <p:set>
                                      <p:cBhvr>
                                        <p:cTn id="16" dur="800">
                                          <p:stCondLst>
                                            <p:cond delay="200"/>
                                          </p:stCondLst>
                                        </p:cTn>
                                        <p:tgtEl>
                                          <p:spTgt spid="4"/>
                                        </p:tgtEl>
                                        <p:attrNameLst>
                                          <p:attrName>xshear</p:attrName>
                                        </p:attrNameLst>
                                      </p:cBhvr>
                                      <p:to>
                                        <p:strVal val="-1.0"/>
                                      </p:to>
                                    </p:set>
                                    <p:set>
                                      <p:cBhvr>
                                        <p:cTn id="17"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4" name="TextBox 3"/>
          <p:cNvSpPr txBox="1"/>
          <p:nvPr/>
        </p:nvSpPr>
        <p:spPr>
          <a:xfrm>
            <a:off x="457200" y="685800"/>
            <a:ext cx="6172200" cy="4832092"/>
          </a:xfrm>
          <a:prstGeom prst="rect">
            <a:avLst/>
          </a:prstGeom>
          <a:noFill/>
        </p:spPr>
        <p:txBody>
          <a:bodyPr wrap="square" rtlCol="0">
            <a:spAutoFit/>
          </a:bodyPr>
          <a:lstStyle/>
          <a:p>
            <a:r>
              <a:rPr lang="en-US" sz="2800" dirty="0" smtClean="0">
                <a:solidFill>
                  <a:schemeClr val="bg1"/>
                </a:solidFill>
                <a:latin typeface="+mj-lt"/>
              </a:rPr>
              <a:t>#3. Stirrings of Anger. </a:t>
            </a:r>
            <a:r>
              <a:rPr lang="en-US" sz="2800" dirty="0" smtClean="0">
                <a:latin typeface="+mj-lt"/>
              </a:rPr>
              <a:t>Are you irritable, and do you cover it over by calling it nervousness or holy indignation?  Do you have a touchy spirit, a disposition to resent and retaliate when disapproved of or contradicted?  Do you throw sharp words at others?   </a:t>
            </a:r>
          </a:p>
          <a:p>
            <a:endParaRPr lang="en-US" sz="2800" dirty="0">
              <a:latin typeface="+mj-lt"/>
            </a:endParaRPr>
          </a:p>
        </p:txBody>
      </p:sp>
      <p:sp>
        <p:nvSpPr>
          <p:cNvPr id="5" name="TextBox 4"/>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“Traits of the Self-life”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xit" presetSubtype="0" fill="hold" grpId="1" nodeType="clickEffect">
                                  <p:stCondLst>
                                    <p:cond delay="0"/>
                                  </p:stCondLst>
                                  <p:childTnLst>
                                    <p:anim from="(ppt_x)" to="(ppt_x+1)" calcmode="lin" valueType="num">
                                      <p:cBhvr>
                                        <p:cTn id="14" dur="1000">
                                          <p:stCondLst>
                                            <p:cond delay="0"/>
                                          </p:stCondLst>
                                        </p:cTn>
                                        <p:tgtEl>
                                          <p:spTgt spid="4"/>
                                        </p:tgtEl>
                                        <p:attrNameLst>
                                          <p:attrName>ppt_x</p:attrName>
                                        </p:attrNameLst>
                                      </p:cBhvr>
                                    </p:anim>
                                    <p:anim from="0" to="-1.0" calcmode="lin" valueType="num">
                                      <p:cBhvr>
                                        <p:cTn id="15" dur="200" accel="50000">
                                          <p:stCondLst>
                                            <p:cond delay="0"/>
                                          </p:stCondLst>
                                        </p:cTn>
                                        <p:tgtEl>
                                          <p:spTgt spid="4"/>
                                        </p:tgtEl>
                                        <p:attrNameLst>
                                          <p:attrName>xshear</p:attrName>
                                        </p:attrNameLst>
                                      </p:cBhvr>
                                    </p:anim>
                                    <p:set>
                                      <p:cBhvr>
                                        <p:cTn id="16" dur="800">
                                          <p:stCondLst>
                                            <p:cond delay="200"/>
                                          </p:stCondLst>
                                        </p:cTn>
                                        <p:tgtEl>
                                          <p:spTgt spid="4"/>
                                        </p:tgtEl>
                                        <p:attrNameLst>
                                          <p:attrName>xshear</p:attrName>
                                        </p:attrNameLst>
                                      </p:cBhvr>
                                      <p:to>
                                        <p:strVal val="-1.0"/>
                                      </p:to>
                                    </p:set>
                                    <p:set>
                                      <p:cBhvr>
                                        <p:cTn id="17"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4" name="TextBox 3"/>
          <p:cNvSpPr txBox="1"/>
          <p:nvPr/>
        </p:nvSpPr>
        <p:spPr>
          <a:xfrm>
            <a:off x="457200" y="685800"/>
            <a:ext cx="5867400" cy="4401205"/>
          </a:xfrm>
          <a:prstGeom prst="rect">
            <a:avLst/>
          </a:prstGeom>
          <a:noFill/>
        </p:spPr>
        <p:txBody>
          <a:bodyPr wrap="square" rtlCol="0">
            <a:spAutoFit/>
          </a:bodyPr>
          <a:lstStyle/>
          <a:p>
            <a:r>
              <a:rPr lang="en-US" sz="2800" dirty="0" smtClean="0">
                <a:solidFill>
                  <a:schemeClr val="bg1"/>
                </a:solidFill>
                <a:latin typeface="+mj-lt"/>
              </a:rPr>
              <a:t>#6. Jealousy. </a:t>
            </a:r>
            <a:r>
              <a:rPr lang="en-US" sz="2800" dirty="0" smtClean="0">
                <a:latin typeface="+mj-lt"/>
              </a:rPr>
              <a:t>Do you hide a spirit of envy in your heart? Do you harbor an unpleasant sensation in view of the prosperity and success of another? When someone is more talented or appreciated than you, are you disposed to speak of his faults rather than his virtues?</a:t>
            </a:r>
            <a:endParaRPr lang="en-US" sz="2800" dirty="0">
              <a:latin typeface="+mj-lt"/>
            </a:endParaRPr>
          </a:p>
        </p:txBody>
      </p:sp>
      <p:sp>
        <p:nvSpPr>
          <p:cNvPr id="5" name="TextBox 4"/>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“Traits of the Self-life”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xit" presetSubtype="0" fill="hold" grpId="1" nodeType="clickEffect">
                                  <p:stCondLst>
                                    <p:cond delay="0"/>
                                  </p:stCondLst>
                                  <p:childTnLst>
                                    <p:anim from="(ppt_x)" to="(ppt_x+1)" calcmode="lin" valueType="num">
                                      <p:cBhvr>
                                        <p:cTn id="14" dur="1000">
                                          <p:stCondLst>
                                            <p:cond delay="0"/>
                                          </p:stCondLst>
                                        </p:cTn>
                                        <p:tgtEl>
                                          <p:spTgt spid="4"/>
                                        </p:tgtEl>
                                        <p:attrNameLst>
                                          <p:attrName>ppt_x</p:attrName>
                                        </p:attrNameLst>
                                      </p:cBhvr>
                                    </p:anim>
                                    <p:anim from="0" to="-1.0" calcmode="lin" valueType="num">
                                      <p:cBhvr>
                                        <p:cTn id="15" dur="200" accel="50000">
                                          <p:stCondLst>
                                            <p:cond delay="0"/>
                                          </p:stCondLst>
                                        </p:cTn>
                                        <p:tgtEl>
                                          <p:spTgt spid="4"/>
                                        </p:tgtEl>
                                        <p:attrNameLst>
                                          <p:attrName>xshear</p:attrName>
                                        </p:attrNameLst>
                                      </p:cBhvr>
                                    </p:anim>
                                    <p:set>
                                      <p:cBhvr>
                                        <p:cTn id="16" dur="800">
                                          <p:stCondLst>
                                            <p:cond delay="200"/>
                                          </p:stCondLst>
                                        </p:cTn>
                                        <p:tgtEl>
                                          <p:spTgt spid="4"/>
                                        </p:tgtEl>
                                        <p:attrNameLst>
                                          <p:attrName>xshear</p:attrName>
                                        </p:attrNameLst>
                                      </p:cBhvr>
                                      <p:to>
                                        <p:strVal val="-1.0"/>
                                      </p:to>
                                    </p:set>
                                    <p:set>
                                      <p:cBhvr>
                                        <p:cTn id="17"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4" name="TextBox 3"/>
          <p:cNvSpPr txBox="1"/>
          <p:nvPr/>
        </p:nvSpPr>
        <p:spPr>
          <a:xfrm>
            <a:off x="457200" y="685800"/>
            <a:ext cx="5867400" cy="4832092"/>
          </a:xfrm>
          <a:prstGeom prst="rect">
            <a:avLst/>
          </a:prstGeom>
          <a:noFill/>
        </p:spPr>
        <p:txBody>
          <a:bodyPr wrap="square" rtlCol="0">
            <a:spAutoFit/>
          </a:bodyPr>
          <a:lstStyle/>
          <a:p>
            <a:r>
              <a:rPr lang="en-US" sz="2800" dirty="0" smtClean="0">
                <a:solidFill>
                  <a:schemeClr val="bg1"/>
                </a:solidFill>
                <a:latin typeface="+mj-lt"/>
              </a:rPr>
              <a:t>#7. Dishonesty. </a:t>
            </a:r>
            <a:r>
              <a:rPr lang="en-US" sz="2800" dirty="0" smtClean="0">
                <a:latin typeface="+mj-lt"/>
              </a:rPr>
              <a:t>Do you evade or cover the truth? Do you hide or minimize your real faults and attempt to leave a better impression of yourself than is strictly true? Do you show false humility? Do you exaggerate, straining the truth? Do you show one face to one person and quite the opposite to another?</a:t>
            </a:r>
            <a:endParaRPr lang="en-US" sz="2800" dirty="0">
              <a:latin typeface="+mj-lt"/>
            </a:endParaRPr>
          </a:p>
        </p:txBody>
      </p:sp>
      <p:sp>
        <p:nvSpPr>
          <p:cNvPr id="5" name="TextBox 4"/>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“Traits of the Self-life”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xit" presetSubtype="0" fill="hold" grpId="1" nodeType="clickEffect">
                                  <p:stCondLst>
                                    <p:cond delay="0"/>
                                  </p:stCondLst>
                                  <p:childTnLst>
                                    <p:anim from="(ppt_x)" to="(ppt_x+1)" calcmode="lin" valueType="num">
                                      <p:cBhvr>
                                        <p:cTn id="14" dur="1000">
                                          <p:stCondLst>
                                            <p:cond delay="0"/>
                                          </p:stCondLst>
                                        </p:cTn>
                                        <p:tgtEl>
                                          <p:spTgt spid="4"/>
                                        </p:tgtEl>
                                        <p:attrNameLst>
                                          <p:attrName>ppt_x</p:attrName>
                                        </p:attrNameLst>
                                      </p:cBhvr>
                                    </p:anim>
                                    <p:anim from="0" to="-1.0" calcmode="lin" valueType="num">
                                      <p:cBhvr>
                                        <p:cTn id="15" dur="200" accel="50000">
                                          <p:stCondLst>
                                            <p:cond delay="0"/>
                                          </p:stCondLst>
                                        </p:cTn>
                                        <p:tgtEl>
                                          <p:spTgt spid="4"/>
                                        </p:tgtEl>
                                        <p:attrNameLst>
                                          <p:attrName>xshear</p:attrName>
                                        </p:attrNameLst>
                                      </p:cBhvr>
                                    </p:anim>
                                    <p:set>
                                      <p:cBhvr>
                                        <p:cTn id="16" dur="800">
                                          <p:stCondLst>
                                            <p:cond delay="200"/>
                                          </p:stCondLst>
                                        </p:cTn>
                                        <p:tgtEl>
                                          <p:spTgt spid="4"/>
                                        </p:tgtEl>
                                        <p:attrNameLst>
                                          <p:attrName>xshear</p:attrName>
                                        </p:attrNameLst>
                                      </p:cBhvr>
                                      <p:to>
                                        <p:strVal val="-1.0"/>
                                      </p:to>
                                    </p:set>
                                    <p:set>
                                      <p:cBhvr>
                                        <p:cTn id="17"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4" name="TextBox 3"/>
          <p:cNvSpPr txBox="1"/>
          <p:nvPr/>
        </p:nvSpPr>
        <p:spPr>
          <a:xfrm>
            <a:off x="457200" y="685800"/>
            <a:ext cx="5867400" cy="5293757"/>
          </a:xfrm>
          <a:prstGeom prst="rect">
            <a:avLst/>
          </a:prstGeom>
          <a:noFill/>
        </p:spPr>
        <p:txBody>
          <a:bodyPr wrap="square" rtlCol="0">
            <a:spAutoFit/>
          </a:bodyPr>
          <a:lstStyle/>
          <a:p>
            <a:r>
              <a:rPr lang="en-US" sz="2600" dirty="0" smtClean="0">
                <a:solidFill>
                  <a:schemeClr val="bg1"/>
                </a:solidFill>
                <a:latin typeface="+mj-lt"/>
              </a:rPr>
              <a:t>#8. Unbelief. </a:t>
            </a:r>
            <a:r>
              <a:rPr lang="en-US" sz="2600" dirty="0" smtClean="0">
                <a:latin typeface="+mj-lt"/>
              </a:rPr>
              <a:t>Do you demonstrate a spirit of discouragement in times of pressure and opposition? In your heart, is there a lack of quietness and confidence in God, a lack of settled trust? Do you have a disposition to worry and complain in the midst of pain, poverty, or trials that God allows? Are you overanxious about whether situations will turn out all right?</a:t>
            </a:r>
            <a:endParaRPr lang="en-US" sz="2600" dirty="0">
              <a:latin typeface="+mj-lt"/>
            </a:endParaRPr>
          </a:p>
        </p:txBody>
      </p:sp>
      <p:sp>
        <p:nvSpPr>
          <p:cNvPr id="5" name="TextBox 4"/>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“Traits of the Self-life”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xit" presetSubtype="0" fill="hold" grpId="1" nodeType="clickEffect">
                                  <p:stCondLst>
                                    <p:cond delay="0"/>
                                  </p:stCondLst>
                                  <p:childTnLst>
                                    <p:anim from="(ppt_x)" to="(ppt_x+1)" calcmode="lin" valueType="num">
                                      <p:cBhvr>
                                        <p:cTn id="14" dur="1000">
                                          <p:stCondLst>
                                            <p:cond delay="0"/>
                                          </p:stCondLst>
                                        </p:cTn>
                                        <p:tgtEl>
                                          <p:spTgt spid="4"/>
                                        </p:tgtEl>
                                        <p:attrNameLst>
                                          <p:attrName>ppt_x</p:attrName>
                                        </p:attrNameLst>
                                      </p:cBhvr>
                                    </p:anim>
                                    <p:anim from="0" to="-1.0" calcmode="lin" valueType="num">
                                      <p:cBhvr>
                                        <p:cTn id="15" dur="200" accel="50000">
                                          <p:stCondLst>
                                            <p:cond delay="0"/>
                                          </p:stCondLst>
                                        </p:cTn>
                                        <p:tgtEl>
                                          <p:spTgt spid="4"/>
                                        </p:tgtEl>
                                        <p:attrNameLst>
                                          <p:attrName>xshear</p:attrName>
                                        </p:attrNameLst>
                                      </p:cBhvr>
                                    </p:anim>
                                    <p:set>
                                      <p:cBhvr>
                                        <p:cTn id="16" dur="800">
                                          <p:stCondLst>
                                            <p:cond delay="200"/>
                                          </p:stCondLst>
                                        </p:cTn>
                                        <p:tgtEl>
                                          <p:spTgt spid="4"/>
                                        </p:tgtEl>
                                        <p:attrNameLst>
                                          <p:attrName>xshear</p:attrName>
                                        </p:attrNameLst>
                                      </p:cBhvr>
                                      <p:to>
                                        <p:strVal val="-1.0"/>
                                      </p:to>
                                    </p:set>
                                    <p:set>
                                      <p:cBhvr>
                                        <p:cTn id="17"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4" name="TextBox 3"/>
          <p:cNvSpPr txBox="1"/>
          <p:nvPr/>
        </p:nvSpPr>
        <p:spPr>
          <a:xfrm>
            <a:off x="457200" y="685800"/>
            <a:ext cx="5867400" cy="4401205"/>
          </a:xfrm>
          <a:prstGeom prst="rect">
            <a:avLst/>
          </a:prstGeom>
          <a:noFill/>
        </p:spPr>
        <p:txBody>
          <a:bodyPr wrap="square" rtlCol="0">
            <a:spAutoFit/>
          </a:bodyPr>
          <a:lstStyle/>
          <a:p>
            <a:r>
              <a:rPr lang="en-US" sz="2800" dirty="0" smtClean="0">
                <a:solidFill>
                  <a:schemeClr val="bg1"/>
                </a:solidFill>
                <a:latin typeface="+mj-lt"/>
              </a:rPr>
              <a:t>#10. Selfishness. </a:t>
            </a:r>
            <a:r>
              <a:rPr lang="en-US" sz="2800" dirty="0" smtClean="0">
                <a:latin typeface="+mj-lt"/>
              </a:rPr>
              <a:t>Are you drawn to a love of ease, a catering to your appetites, a repeated hankering for short-lived pleasure? Do your joys and sorrows fluctuate around personal interests? Is there a yearning for money and earthly possessions?</a:t>
            </a:r>
            <a:endParaRPr lang="en-US" sz="2800" dirty="0">
              <a:latin typeface="+mj-lt"/>
            </a:endParaRPr>
          </a:p>
        </p:txBody>
      </p:sp>
      <p:sp>
        <p:nvSpPr>
          <p:cNvPr id="5" name="TextBox 4"/>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“Traits of the Self-life”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xit" presetSubtype="0" fill="hold" grpId="1" nodeType="clickEffect">
                                  <p:stCondLst>
                                    <p:cond delay="0"/>
                                  </p:stCondLst>
                                  <p:childTnLst>
                                    <p:anim from="(ppt_x)" to="(ppt_x+1)" calcmode="lin" valueType="num">
                                      <p:cBhvr>
                                        <p:cTn id="14" dur="1000">
                                          <p:stCondLst>
                                            <p:cond delay="0"/>
                                          </p:stCondLst>
                                        </p:cTn>
                                        <p:tgtEl>
                                          <p:spTgt spid="4"/>
                                        </p:tgtEl>
                                        <p:attrNameLst>
                                          <p:attrName>ppt_x</p:attrName>
                                        </p:attrNameLst>
                                      </p:cBhvr>
                                    </p:anim>
                                    <p:anim from="0" to="-1.0" calcmode="lin" valueType="num">
                                      <p:cBhvr>
                                        <p:cTn id="15" dur="200" accel="50000">
                                          <p:stCondLst>
                                            <p:cond delay="0"/>
                                          </p:stCondLst>
                                        </p:cTn>
                                        <p:tgtEl>
                                          <p:spTgt spid="4"/>
                                        </p:tgtEl>
                                        <p:attrNameLst>
                                          <p:attrName>xshear</p:attrName>
                                        </p:attrNameLst>
                                      </p:cBhvr>
                                    </p:anim>
                                    <p:set>
                                      <p:cBhvr>
                                        <p:cTn id="16" dur="800">
                                          <p:stCondLst>
                                            <p:cond delay="200"/>
                                          </p:stCondLst>
                                        </p:cTn>
                                        <p:tgtEl>
                                          <p:spTgt spid="4"/>
                                        </p:tgtEl>
                                        <p:attrNameLst>
                                          <p:attrName>xshear</p:attrName>
                                        </p:attrNameLst>
                                      </p:cBhvr>
                                      <p:to>
                                        <p:strVal val="-1.0"/>
                                      </p:to>
                                    </p:set>
                                    <p:set>
                                      <p:cBhvr>
                                        <p:cTn id="17" dur="1" fill="hold">
                                          <p:stCondLst>
                                            <p:cond delay="999"/>
                                          </p:stCondLst>
                                        </p:cTn>
                                        <p:tgtEl>
                                          <p:spTgt spid="4"/>
                                        </p:tgtEl>
                                        <p:attrNameLst>
                                          <p:attrName>style.visibility</p:attrName>
                                        </p:attrNameLst>
                                      </p:cBhvr>
                                      <p:to>
                                        <p:strVal val="hidden"/>
                                      </p:to>
                                    </p:set>
                                  </p:childTnLst>
                                </p:cTn>
                              </p:par>
                              <p:par>
                                <p:cTn id="18" presetID="41" presetClass="exit" presetSubtype="0" fill="hold" grpId="0" nodeType="withEffect">
                                  <p:stCondLst>
                                    <p:cond delay="0"/>
                                  </p:stCondLst>
                                  <p:iterate type="lt">
                                    <p:tmPct val="10000"/>
                                  </p:iterate>
                                  <p:childTnLst>
                                    <p:anim calcmode="lin" valueType="num">
                                      <p:cBhvr>
                                        <p:cTn id="19" dur="500"/>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0" dur="500"/>
                                        <p:tgtEl>
                                          <p:spTgt spid="5"/>
                                        </p:tgtEl>
                                        <p:attrNameLst>
                                          <p:attrName>ppt_y</p:attrName>
                                        </p:attrNameLst>
                                      </p:cBhvr>
                                      <p:tavLst>
                                        <p:tav tm="0">
                                          <p:val>
                                            <p:strVal val="ppt_y"/>
                                          </p:val>
                                        </p:tav>
                                        <p:tav tm="100000">
                                          <p:val>
                                            <p:strVal val="ppt_y"/>
                                          </p:val>
                                        </p:tav>
                                      </p:tavLst>
                                    </p:anim>
                                    <p:anim calcmode="lin" valueType="num">
                                      <p:cBhvr>
                                        <p:cTn id="21" dur="500"/>
                                        <p:tgtEl>
                                          <p:spTgt spid="5"/>
                                        </p:tgtEl>
                                        <p:attrNameLst>
                                          <p:attrName>ppt_h</p:attrName>
                                        </p:attrNameLst>
                                      </p:cBhvr>
                                      <p:tavLst>
                                        <p:tav tm="0">
                                          <p:val>
                                            <p:strVal val="ppt_h"/>
                                          </p:val>
                                        </p:tav>
                                        <p:tav tm="50000">
                                          <p:val>
                                            <p:strVal val="ppt_h+.01"/>
                                          </p:val>
                                        </p:tav>
                                        <p:tav tm="100000">
                                          <p:val>
                                            <p:strVal val="ppt_h/10"/>
                                          </p:val>
                                        </p:tav>
                                      </p:tavLst>
                                    </p:anim>
                                    <p:anim calcmode="lin" valueType="num">
                                      <p:cBhvr>
                                        <p:cTn id="22" dur="500"/>
                                        <p:tgtEl>
                                          <p:spTgt spid="5"/>
                                        </p:tgtEl>
                                        <p:attrNameLst>
                                          <p:attrName>ppt_w</p:attrName>
                                        </p:attrNameLst>
                                      </p:cBhvr>
                                      <p:tavLst>
                                        <p:tav tm="0">
                                          <p:val>
                                            <p:strVal val="ppt_w"/>
                                          </p:val>
                                        </p:tav>
                                        <p:tav tm="50000">
                                          <p:val>
                                            <p:strVal val="ppt_w+.01"/>
                                          </p:val>
                                        </p:tav>
                                        <p:tav tm="100000">
                                          <p:val>
                                            <p:strVal val="ppt_w/10"/>
                                          </p:val>
                                        </p:tav>
                                      </p:tavLst>
                                    </p:anim>
                                    <p:animEffect transition="out" filter="fade">
                                      <p:cBhvr>
                                        <p:cTn id="23" dur="500" tmFilter="0,0; .5, 0; 1, 1"/>
                                        <p:tgtEl>
                                          <p:spTgt spid="5"/>
                                        </p:tgtEl>
                                      </p:cBhvr>
                                    </p:animEffect>
                                    <p:set>
                                      <p:cBhvr>
                                        <p:cTn id="24"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4" name="TextBox 3"/>
          <p:cNvSpPr txBox="1"/>
          <p:nvPr/>
        </p:nvSpPr>
        <p:spPr>
          <a:xfrm>
            <a:off x="926275" y="685800"/>
            <a:ext cx="5867400" cy="584775"/>
          </a:xfrm>
          <a:prstGeom prst="rect">
            <a:avLst/>
          </a:prstGeom>
          <a:noFill/>
        </p:spPr>
        <p:txBody>
          <a:bodyPr wrap="square" rtlCol="0">
            <a:spAutoFit/>
          </a:bodyPr>
          <a:lstStyle/>
          <a:p>
            <a:r>
              <a:rPr lang="en-US" sz="3200" dirty="0" smtClean="0">
                <a:latin typeface="+mj-lt"/>
              </a:rPr>
              <a:t>Chapter 1 ~ </a:t>
            </a:r>
            <a:r>
              <a:rPr lang="en-US" sz="3200" dirty="0" smtClean="0">
                <a:latin typeface="+mj-lt"/>
              </a:rPr>
              <a:t>603,550</a:t>
            </a:r>
            <a:endParaRPr lang="en-US" sz="3200" dirty="0">
              <a:latin typeface="+mj-lt"/>
            </a:endParaRPr>
          </a:p>
        </p:txBody>
      </p:sp>
      <p:sp>
        <p:nvSpPr>
          <p:cNvPr id="6" name="TextBox 5"/>
          <p:cNvSpPr txBox="1"/>
          <p:nvPr/>
        </p:nvSpPr>
        <p:spPr>
          <a:xfrm>
            <a:off x="673925" y="1167825"/>
            <a:ext cx="5867400" cy="584775"/>
          </a:xfrm>
          <a:prstGeom prst="rect">
            <a:avLst/>
          </a:prstGeom>
          <a:noFill/>
        </p:spPr>
        <p:txBody>
          <a:bodyPr wrap="square" rtlCol="0">
            <a:spAutoFit/>
          </a:bodyPr>
          <a:lstStyle/>
          <a:p>
            <a:r>
              <a:rPr lang="en-US" sz="3200" dirty="0" smtClean="0">
                <a:latin typeface="+mj-lt"/>
              </a:rPr>
              <a:t>Chapter 26 ~ 601,730</a:t>
            </a:r>
            <a:endParaRPr lang="en-US" sz="3200" dirty="0">
              <a:latin typeface="+mj-lt"/>
            </a:endParaRPr>
          </a:p>
        </p:txBody>
      </p:sp>
      <p:cxnSp>
        <p:nvCxnSpPr>
          <p:cNvPr id="9" name="Straight Connector 8"/>
          <p:cNvCxnSpPr/>
          <p:nvPr/>
        </p:nvCxnSpPr>
        <p:spPr>
          <a:xfrm>
            <a:off x="3657600" y="1676400"/>
            <a:ext cx="1981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079175" y="1752600"/>
            <a:ext cx="1940625" cy="584775"/>
          </a:xfrm>
          <a:prstGeom prst="rect">
            <a:avLst/>
          </a:prstGeom>
          <a:noFill/>
        </p:spPr>
        <p:txBody>
          <a:bodyPr wrap="square" rtlCol="0">
            <a:spAutoFit/>
          </a:bodyPr>
          <a:lstStyle/>
          <a:p>
            <a:r>
              <a:rPr lang="en-US" sz="3200" dirty="0" smtClean="0">
                <a:solidFill>
                  <a:schemeClr val="bg1"/>
                </a:solidFill>
                <a:latin typeface="Magneto" pitchFamily="82" charset="0"/>
              </a:rPr>
              <a:t>-1,820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par>
                          <p:cTn id="11" fill="hold">
                            <p:stCondLst>
                              <p:cond delay="1000"/>
                            </p:stCondLst>
                            <p:childTnLst>
                              <p:par>
                                <p:cTn id="12" presetID="34"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 from="(-#ppt_w/2)" to="(#ppt_x)" calcmode="lin" valueType="num">
                                      <p:cBhvr>
                                        <p:cTn id="14" dur="600" fill="hold">
                                          <p:stCondLst>
                                            <p:cond delay="0"/>
                                          </p:stCondLst>
                                        </p:cTn>
                                        <p:tgtEl>
                                          <p:spTgt spid="6"/>
                                        </p:tgtEl>
                                        <p:attrNameLst>
                                          <p:attrName>ppt_x</p:attrName>
                                        </p:attrNameLst>
                                      </p:cBhvr>
                                    </p:anim>
                                    <p:anim from="0" to="-1.0" calcmode="lin" valueType="num">
                                      <p:cBhvr>
                                        <p:cTn id="15" dur="200" decel="50000" autoRev="1" fill="hold">
                                          <p:stCondLst>
                                            <p:cond delay="600"/>
                                          </p:stCondLst>
                                        </p:cTn>
                                        <p:tgtEl>
                                          <p:spTgt spid="6"/>
                                        </p:tgtEl>
                                        <p:attrNameLst>
                                          <p:attrName>xshear</p:attrName>
                                        </p:attrNameLst>
                                      </p:cBhvr>
                                    </p:anim>
                                    <p:animScale>
                                      <p:cBhvr>
                                        <p:cTn id="16" dur="200" decel="100000" autoRev="1" fill="hold">
                                          <p:stCondLst>
                                            <p:cond delay="600"/>
                                          </p:stCondLst>
                                        </p:cTn>
                                        <p:tgtEl>
                                          <p:spTgt spid="6"/>
                                        </p:tgtEl>
                                      </p:cBhvr>
                                      <p:from x="100000" y="100000"/>
                                      <p:to x="80000" y="100000"/>
                                    </p:animScale>
                                    <p:anim by="(#ppt_h/3+#ppt_w*0.1)" calcmode="lin" valueType="num">
                                      <p:cBhvr additive="sum">
                                        <p:cTn id="17" dur="200" decel="100000" autoRev="1" fill="hold">
                                          <p:stCondLst>
                                            <p:cond delay="600"/>
                                          </p:stCondLst>
                                        </p:cTn>
                                        <p:tgtEl>
                                          <p:spTgt spid="6"/>
                                        </p:tgtEl>
                                        <p:attrNameLst>
                                          <p:attrName>ppt_x</p:attrName>
                                        </p:attrNameLst>
                                      </p:cBhvr>
                                    </p:anim>
                                  </p:childTnLst>
                                </p:cTn>
                              </p:par>
                            </p:childTnLst>
                          </p:cTn>
                        </p:par>
                      </p:childTnLst>
                    </p:cTn>
                  </p:par>
                  <p:par>
                    <p:cTn id="18" fill="hold">
                      <p:stCondLst>
                        <p:cond delay="indefinite"/>
                      </p:stCondLst>
                      <p:childTnLst>
                        <p:par>
                          <p:cTn id="19" fill="hold">
                            <p:stCondLst>
                              <p:cond delay="0"/>
                            </p:stCondLst>
                            <p:childTnLst>
                              <p:par>
                                <p:cTn id="20" presetID="17" presetClass="entr" presetSubtype="1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fltVal val="0"/>
                                          </p:val>
                                        </p:tav>
                                        <p:tav tm="100000">
                                          <p:val>
                                            <p:strVal val="#ppt_w"/>
                                          </p:val>
                                        </p:tav>
                                      </p:tavLst>
                                    </p:anim>
                                    <p:anim calcmode="lin" valueType="num">
                                      <p:cBhvr>
                                        <p:cTn id="23" dur="500" fill="hold"/>
                                        <p:tgtEl>
                                          <p:spTgt spid="9"/>
                                        </p:tgtEl>
                                        <p:attrNameLst>
                                          <p:attrName>ppt_h</p:attrName>
                                        </p:attrNameLst>
                                      </p:cBhvr>
                                      <p:tavLst>
                                        <p:tav tm="0">
                                          <p:val>
                                            <p:strVal val="#ppt_h"/>
                                          </p:val>
                                        </p:tav>
                                        <p:tav tm="100000">
                                          <p:val>
                                            <p:strVal val="#ppt_h"/>
                                          </p:val>
                                        </p:tav>
                                      </p:tavLst>
                                    </p:anim>
                                  </p:childTnLst>
                                </p:cTn>
                              </p:par>
                            </p:childTnLst>
                          </p:cTn>
                        </p:par>
                        <p:par>
                          <p:cTn id="24" fill="hold">
                            <p:stCondLst>
                              <p:cond delay="500"/>
                            </p:stCondLst>
                            <p:childTnLst>
                              <p:par>
                                <p:cTn id="25" presetID="34" presetClass="entr" presetSubtype="0"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 from="(-#ppt_w/2)" to="(#ppt_x)" calcmode="lin" valueType="num">
                                      <p:cBhvr>
                                        <p:cTn id="27" dur="600" fill="hold">
                                          <p:stCondLst>
                                            <p:cond delay="0"/>
                                          </p:stCondLst>
                                        </p:cTn>
                                        <p:tgtEl>
                                          <p:spTgt spid="10"/>
                                        </p:tgtEl>
                                        <p:attrNameLst>
                                          <p:attrName>ppt_x</p:attrName>
                                        </p:attrNameLst>
                                      </p:cBhvr>
                                    </p:anim>
                                    <p:anim from="0" to="-1.0" calcmode="lin" valueType="num">
                                      <p:cBhvr>
                                        <p:cTn id="28" dur="200" decel="50000" autoRev="1" fill="hold">
                                          <p:stCondLst>
                                            <p:cond delay="600"/>
                                          </p:stCondLst>
                                        </p:cTn>
                                        <p:tgtEl>
                                          <p:spTgt spid="10"/>
                                        </p:tgtEl>
                                        <p:attrNameLst>
                                          <p:attrName>xshear</p:attrName>
                                        </p:attrNameLst>
                                      </p:cBhvr>
                                    </p:anim>
                                    <p:animScale>
                                      <p:cBhvr>
                                        <p:cTn id="29" dur="200" decel="100000" autoRev="1" fill="hold">
                                          <p:stCondLst>
                                            <p:cond delay="600"/>
                                          </p:stCondLst>
                                        </p:cTn>
                                        <p:tgtEl>
                                          <p:spTgt spid="10"/>
                                        </p:tgtEl>
                                      </p:cBhvr>
                                      <p:from x="100000" y="100000"/>
                                      <p:to x="80000" y="100000"/>
                                    </p:animScale>
                                    <p:anim by="(#ppt_h/3+#ppt_w*0.1)" calcmode="lin" valueType="num">
                                      <p:cBhvr additive="sum">
                                        <p:cTn id="30" dur="200" decel="100000" autoRev="1" fill="hold">
                                          <p:stCondLst>
                                            <p:cond delay="600"/>
                                          </p:stCondLst>
                                        </p:cTn>
                                        <p:tgtEl>
                                          <p:spTgt spid="10"/>
                                        </p:tgtEl>
                                        <p:attrNameLst>
                                          <p:attrName>ppt_x</p:attrName>
                                        </p:attrNameLst>
                                      </p:cBhvr>
                                    </p:anim>
                                  </p:childTnLst>
                                </p:cTn>
                              </p:par>
                            </p:childTnLst>
                          </p:cTn>
                        </p:par>
                      </p:childTnLst>
                    </p:cTn>
                  </p:par>
                  <p:par>
                    <p:cTn id="31" fill="hold">
                      <p:stCondLst>
                        <p:cond delay="indefinite"/>
                      </p:stCondLst>
                      <p:childTnLst>
                        <p:par>
                          <p:cTn id="32" fill="hold">
                            <p:stCondLst>
                              <p:cond delay="0"/>
                            </p:stCondLst>
                            <p:childTnLst>
                              <p:par>
                                <p:cTn id="33" presetID="34" presetClass="exit" presetSubtype="0" fill="hold" grpId="1" nodeType="clickEffect">
                                  <p:stCondLst>
                                    <p:cond delay="0"/>
                                  </p:stCondLst>
                                  <p:childTnLst>
                                    <p:anim from="(ppt_x)" to="(ppt_x+1)" calcmode="lin" valueType="num">
                                      <p:cBhvr>
                                        <p:cTn id="34" dur="1000">
                                          <p:stCondLst>
                                            <p:cond delay="0"/>
                                          </p:stCondLst>
                                        </p:cTn>
                                        <p:tgtEl>
                                          <p:spTgt spid="4"/>
                                        </p:tgtEl>
                                        <p:attrNameLst>
                                          <p:attrName>ppt_x</p:attrName>
                                        </p:attrNameLst>
                                      </p:cBhvr>
                                    </p:anim>
                                    <p:anim from="0" to="-1.0" calcmode="lin" valueType="num">
                                      <p:cBhvr>
                                        <p:cTn id="35" dur="200" accel="50000">
                                          <p:stCondLst>
                                            <p:cond delay="0"/>
                                          </p:stCondLst>
                                        </p:cTn>
                                        <p:tgtEl>
                                          <p:spTgt spid="4"/>
                                        </p:tgtEl>
                                        <p:attrNameLst>
                                          <p:attrName>xshear</p:attrName>
                                        </p:attrNameLst>
                                      </p:cBhvr>
                                    </p:anim>
                                    <p:set>
                                      <p:cBhvr>
                                        <p:cTn id="36" dur="800">
                                          <p:stCondLst>
                                            <p:cond delay="200"/>
                                          </p:stCondLst>
                                        </p:cTn>
                                        <p:tgtEl>
                                          <p:spTgt spid="4"/>
                                        </p:tgtEl>
                                        <p:attrNameLst>
                                          <p:attrName>xshear</p:attrName>
                                        </p:attrNameLst>
                                      </p:cBhvr>
                                      <p:to>
                                        <p:strVal val="-1.0"/>
                                      </p:to>
                                    </p:set>
                                    <p:set>
                                      <p:cBhvr>
                                        <p:cTn id="37" dur="1" fill="hold">
                                          <p:stCondLst>
                                            <p:cond delay="999"/>
                                          </p:stCondLst>
                                        </p:cTn>
                                        <p:tgtEl>
                                          <p:spTgt spid="4"/>
                                        </p:tgtEl>
                                        <p:attrNameLst>
                                          <p:attrName>style.visibility</p:attrName>
                                        </p:attrNameLst>
                                      </p:cBhvr>
                                      <p:to>
                                        <p:strVal val="hidden"/>
                                      </p:to>
                                    </p:set>
                                  </p:childTnLst>
                                </p:cTn>
                              </p:par>
                              <p:par>
                                <p:cTn id="38" presetID="34" presetClass="exit" presetSubtype="0" fill="hold" grpId="1" nodeType="withEffect">
                                  <p:stCondLst>
                                    <p:cond delay="0"/>
                                  </p:stCondLst>
                                  <p:childTnLst>
                                    <p:anim from="(ppt_x)" to="(ppt_x+1)" calcmode="lin" valueType="num">
                                      <p:cBhvr>
                                        <p:cTn id="39" dur="1000">
                                          <p:stCondLst>
                                            <p:cond delay="0"/>
                                          </p:stCondLst>
                                        </p:cTn>
                                        <p:tgtEl>
                                          <p:spTgt spid="6"/>
                                        </p:tgtEl>
                                        <p:attrNameLst>
                                          <p:attrName>ppt_x</p:attrName>
                                        </p:attrNameLst>
                                      </p:cBhvr>
                                    </p:anim>
                                    <p:anim from="0" to="-1.0" calcmode="lin" valueType="num">
                                      <p:cBhvr>
                                        <p:cTn id="40" dur="200" accel="50000">
                                          <p:stCondLst>
                                            <p:cond delay="0"/>
                                          </p:stCondLst>
                                        </p:cTn>
                                        <p:tgtEl>
                                          <p:spTgt spid="6"/>
                                        </p:tgtEl>
                                        <p:attrNameLst>
                                          <p:attrName>xshear</p:attrName>
                                        </p:attrNameLst>
                                      </p:cBhvr>
                                    </p:anim>
                                    <p:set>
                                      <p:cBhvr>
                                        <p:cTn id="41" dur="800">
                                          <p:stCondLst>
                                            <p:cond delay="200"/>
                                          </p:stCondLst>
                                        </p:cTn>
                                        <p:tgtEl>
                                          <p:spTgt spid="6"/>
                                        </p:tgtEl>
                                        <p:attrNameLst>
                                          <p:attrName>xshear</p:attrName>
                                        </p:attrNameLst>
                                      </p:cBhvr>
                                      <p:to>
                                        <p:strVal val="-1.0"/>
                                      </p:to>
                                    </p:set>
                                    <p:set>
                                      <p:cBhvr>
                                        <p:cTn id="42" dur="1" fill="hold">
                                          <p:stCondLst>
                                            <p:cond delay="999"/>
                                          </p:stCondLst>
                                        </p:cTn>
                                        <p:tgtEl>
                                          <p:spTgt spid="6"/>
                                        </p:tgtEl>
                                        <p:attrNameLst>
                                          <p:attrName>style.visibility</p:attrName>
                                        </p:attrNameLst>
                                      </p:cBhvr>
                                      <p:to>
                                        <p:strVal val="hidden"/>
                                      </p:to>
                                    </p:set>
                                  </p:childTnLst>
                                </p:cTn>
                              </p:par>
                              <p:par>
                                <p:cTn id="43" presetID="34" presetClass="exit" presetSubtype="0" fill="hold" nodeType="withEffect">
                                  <p:stCondLst>
                                    <p:cond delay="0"/>
                                  </p:stCondLst>
                                  <p:childTnLst>
                                    <p:anim from="(ppt_x)" to="(ppt_x+1)" calcmode="lin" valueType="num">
                                      <p:cBhvr>
                                        <p:cTn id="44" dur="1000">
                                          <p:stCondLst>
                                            <p:cond delay="0"/>
                                          </p:stCondLst>
                                        </p:cTn>
                                        <p:tgtEl>
                                          <p:spTgt spid="9"/>
                                        </p:tgtEl>
                                        <p:attrNameLst>
                                          <p:attrName>ppt_x</p:attrName>
                                        </p:attrNameLst>
                                      </p:cBhvr>
                                    </p:anim>
                                    <p:anim from="0" to="-1.0" calcmode="lin" valueType="num">
                                      <p:cBhvr>
                                        <p:cTn id="45" dur="200" accel="50000">
                                          <p:stCondLst>
                                            <p:cond delay="0"/>
                                          </p:stCondLst>
                                        </p:cTn>
                                        <p:tgtEl>
                                          <p:spTgt spid="9"/>
                                        </p:tgtEl>
                                        <p:attrNameLst>
                                          <p:attrName>xshear</p:attrName>
                                        </p:attrNameLst>
                                      </p:cBhvr>
                                    </p:anim>
                                    <p:set>
                                      <p:cBhvr>
                                        <p:cTn id="46" dur="800">
                                          <p:stCondLst>
                                            <p:cond delay="200"/>
                                          </p:stCondLst>
                                        </p:cTn>
                                        <p:tgtEl>
                                          <p:spTgt spid="9"/>
                                        </p:tgtEl>
                                        <p:attrNameLst>
                                          <p:attrName>xshear</p:attrName>
                                        </p:attrNameLst>
                                      </p:cBhvr>
                                      <p:to>
                                        <p:strVal val="-1.0"/>
                                      </p:to>
                                    </p:set>
                                    <p:set>
                                      <p:cBhvr>
                                        <p:cTn id="47" dur="1" fill="hold">
                                          <p:stCondLst>
                                            <p:cond delay="999"/>
                                          </p:stCondLst>
                                        </p:cTn>
                                        <p:tgtEl>
                                          <p:spTgt spid="9"/>
                                        </p:tgtEl>
                                        <p:attrNameLst>
                                          <p:attrName>style.visibility</p:attrName>
                                        </p:attrNameLst>
                                      </p:cBhvr>
                                      <p:to>
                                        <p:strVal val="hidden"/>
                                      </p:to>
                                    </p:set>
                                  </p:childTnLst>
                                </p:cTn>
                              </p:par>
                              <p:par>
                                <p:cTn id="48" presetID="34" presetClass="exit" presetSubtype="0" fill="hold" grpId="1" nodeType="withEffect">
                                  <p:stCondLst>
                                    <p:cond delay="0"/>
                                  </p:stCondLst>
                                  <p:childTnLst>
                                    <p:anim from="(ppt_x)" to="(ppt_x+1)" calcmode="lin" valueType="num">
                                      <p:cBhvr>
                                        <p:cTn id="49" dur="1000">
                                          <p:stCondLst>
                                            <p:cond delay="0"/>
                                          </p:stCondLst>
                                        </p:cTn>
                                        <p:tgtEl>
                                          <p:spTgt spid="10"/>
                                        </p:tgtEl>
                                        <p:attrNameLst>
                                          <p:attrName>ppt_x</p:attrName>
                                        </p:attrNameLst>
                                      </p:cBhvr>
                                    </p:anim>
                                    <p:anim from="0" to="-1.0" calcmode="lin" valueType="num">
                                      <p:cBhvr>
                                        <p:cTn id="50" dur="200" accel="50000">
                                          <p:stCondLst>
                                            <p:cond delay="0"/>
                                          </p:stCondLst>
                                        </p:cTn>
                                        <p:tgtEl>
                                          <p:spTgt spid="10"/>
                                        </p:tgtEl>
                                        <p:attrNameLst>
                                          <p:attrName>xshear</p:attrName>
                                        </p:attrNameLst>
                                      </p:cBhvr>
                                    </p:anim>
                                    <p:set>
                                      <p:cBhvr>
                                        <p:cTn id="51" dur="800">
                                          <p:stCondLst>
                                            <p:cond delay="200"/>
                                          </p:stCondLst>
                                        </p:cTn>
                                        <p:tgtEl>
                                          <p:spTgt spid="10"/>
                                        </p:tgtEl>
                                        <p:attrNameLst>
                                          <p:attrName>xshear</p:attrName>
                                        </p:attrNameLst>
                                      </p:cBhvr>
                                      <p:to>
                                        <p:strVal val="-1.0"/>
                                      </p:to>
                                    </p:set>
                                    <p:set>
                                      <p:cBhvr>
                                        <p:cTn id="52" dur="1" fill="hold">
                                          <p:stCondLst>
                                            <p:cond delay="9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6" grpId="0"/>
      <p:bldP spid="6" grpId="1"/>
      <p:bldP spid="10" grpId="0"/>
      <p:bldP spid="10"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4" name="TextBox 3"/>
          <p:cNvSpPr txBox="1"/>
          <p:nvPr/>
        </p:nvSpPr>
        <p:spPr>
          <a:xfrm>
            <a:off x="457200" y="685800"/>
            <a:ext cx="5867400" cy="523220"/>
          </a:xfrm>
          <a:prstGeom prst="rect">
            <a:avLst/>
          </a:prstGeom>
          <a:noFill/>
        </p:spPr>
        <p:txBody>
          <a:bodyPr wrap="square" rtlCol="0">
            <a:spAutoFit/>
          </a:bodyPr>
          <a:lstStyle/>
          <a:p>
            <a:r>
              <a:rPr lang="en-US" sz="2800" dirty="0" smtClean="0">
                <a:latin typeface="Magneto" pitchFamily="82" charset="0"/>
              </a:rPr>
              <a:t>LXX ~ </a:t>
            </a:r>
            <a:r>
              <a:rPr lang="en-US" sz="2800" b="1" i="1" dirty="0" err="1" smtClean="0">
                <a:solidFill>
                  <a:schemeClr val="bg1"/>
                </a:solidFill>
              </a:rPr>
              <a:t>arithmoi</a:t>
            </a:r>
            <a:endParaRPr lang="en-US" sz="2800" b="1" i="1" dirty="0">
              <a:solidFill>
                <a:schemeClr val="bg1"/>
              </a:solidFill>
            </a:endParaRPr>
          </a:p>
        </p:txBody>
      </p:sp>
      <p:sp>
        <p:nvSpPr>
          <p:cNvPr id="11" name="TextBox 10"/>
          <p:cNvSpPr txBox="1"/>
          <p:nvPr/>
        </p:nvSpPr>
        <p:spPr>
          <a:xfrm>
            <a:off x="457200" y="1153180"/>
            <a:ext cx="5867400" cy="954107"/>
          </a:xfrm>
          <a:prstGeom prst="rect">
            <a:avLst/>
          </a:prstGeom>
          <a:noFill/>
        </p:spPr>
        <p:txBody>
          <a:bodyPr wrap="square" rtlCol="0">
            <a:spAutoFit/>
          </a:bodyPr>
          <a:lstStyle/>
          <a:p>
            <a:r>
              <a:rPr lang="en-US" sz="2800" dirty="0" smtClean="0">
                <a:latin typeface="Magneto" pitchFamily="82" charset="0"/>
              </a:rPr>
              <a:t>Hebrew ~ </a:t>
            </a:r>
            <a:r>
              <a:rPr lang="en-US" sz="2800" b="1" i="1" dirty="0" err="1" smtClean="0">
                <a:solidFill>
                  <a:schemeClr val="bg1"/>
                </a:solidFill>
              </a:rPr>
              <a:t>bemidbar</a:t>
            </a:r>
            <a:r>
              <a:rPr lang="en-US" sz="2800" b="1" i="1" dirty="0" smtClean="0">
                <a:solidFill>
                  <a:schemeClr val="bg1"/>
                </a:solidFill>
              </a:rPr>
              <a:t> </a:t>
            </a:r>
            <a:r>
              <a:rPr lang="en-US" sz="2800" i="1" dirty="0" smtClean="0">
                <a:latin typeface="+mj-lt"/>
              </a:rPr>
              <a:t>– in the desert of</a:t>
            </a:r>
            <a:endParaRPr lang="en-US" sz="2800" i="1" dirty="0">
              <a:latin typeface="+mj-lt"/>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 from="(-#ppt_w/2)" to="(#ppt_x)" calcmode="lin" valueType="num">
                                      <p:cBhvr>
                                        <p:cTn id="15" dur="600" fill="hold">
                                          <p:stCondLst>
                                            <p:cond delay="0"/>
                                          </p:stCondLst>
                                        </p:cTn>
                                        <p:tgtEl>
                                          <p:spTgt spid="11"/>
                                        </p:tgtEl>
                                        <p:attrNameLst>
                                          <p:attrName>ppt_x</p:attrName>
                                        </p:attrNameLst>
                                      </p:cBhvr>
                                    </p:anim>
                                    <p:anim from="0" to="-1.0" calcmode="lin" valueType="num">
                                      <p:cBhvr>
                                        <p:cTn id="16" dur="200" decel="50000" autoRev="1" fill="hold">
                                          <p:stCondLst>
                                            <p:cond delay="600"/>
                                          </p:stCondLst>
                                        </p:cTn>
                                        <p:tgtEl>
                                          <p:spTgt spid="11"/>
                                        </p:tgtEl>
                                        <p:attrNameLst>
                                          <p:attrName>xshear</p:attrName>
                                        </p:attrNameLst>
                                      </p:cBhvr>
                                    </p:anim>
                                    <p:animScale>
                                      <p:cBhvr>
                                        <p:cTn id="17" dur="200" decel="100000" autoRev="1" fill="hold">
                                          <p:stCondLst>
                                            <p:cond delay="600"/>
                                          </p:stCondLst>
                                        </p:cTn>
                                        <p:tgtEl>
                                          <p:spTgt spid="11"/>
                                        </p:tgtEl>
                                      </p:cBhvr>
                                      <p:from x="100000" y="100000"/>
                                      <p:to x="80000" y="100000"/>
                                    </p:animScale>
                                    <p:anim by="(#ppt_h/3+#ppt_w*0.1)" calcmode="lin" valueType="num">
                                      <p:cBhvr additive="sum">
                                        <p:cTn id="18" dur="200" decel="100000" autoRev="1" fill="hold">
                                          <p:stCondLst>
                                            <p:cond delay="600"/>
                                          </p:stCondLst>
                                        </p:cTn>
                                        <p:tgtEl>
                                          <p:spTgt spid="11"/>
                                        </p:tgtEl>
                                        <p:attrNameLst>
                                          <p:attrName>ppt_x</p:attrName>
                                        </p:attrNameLst>
                                      </p:cBhvr>
                                    </p:anim>
                                  </p:childTnLst>
                                </p:cTn>
                              </p:par>
                              <p:par>
                                <p:cTn id="19" presetID="9" presetClass="emph" presetSubtype="0" grpId="2" nodeType="withEffect">
                                  <p:stCondLst>
                                    <p:cond delay="0"/>
                                  </p:stCondLst>
                                  <p:childTnLst>
                                    <p:set>
                                      <p:cBhvr rctx="PPT">
                                        <p:cTn id="20" dur="indefinite"/>
                                        <p:tgtEl>
                                          <p:spTgt spid="4"/>
                                        </p:tgtEl>
                                        <p:attrNameLst>
                                          <p:attrName>style.opacity</p:attrName>
                                        </p:attrNameLst>
                                      </p:cBhvr>
                                      <p:to>
                                        <p:strVal val="0.5"/>
                                      </p:to>
                                    </p:set>
                                    <p:animEffect filter="image" prLst="opacity: 0.5">
                                      <p:cBhvr rctx="IE">
                                        <p:cTn id="21" dur="indefinite"/>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34" presetClass="exit" presetSubtype="0" fill="hold" grpId="1" nodeType="clickEffect">
                                  <p:stCondLst>
                                    <p:cond delay="0"/>
                                  </p:stCondLst>
                                  <p:childTnLst>
                                    <p:anim from="(ppt_x)" to="(ppt_x+1)" calcmode="lin" valueType="num">
                                      <p:cBhvr>
                                        <p:cTn id="25" dur="1000">
                                          <p:stCondLst>
                                            <p:cond delay="0"/>
                                          </p:stCondLst>
                                        </p:cTn>
                                        <p:tgtEl>
                                          <p:spTgt spid="4"/>
                                        </p:tgtEl>
                                        <p:attrNameLst>
                                          <p:attrName>ppt_x</p:attrName>
                                        </p:attrNameLst>
                                      </p:cBhvr>
                                    </p:anim>
                                    <p:anim from="0" to="-1.0" calcmode="lin" valueType="num">
                                      <p:cBhvr>
                                        <p:cTn id="26" dur="200" accel="50000">
                                          <p:stCondLst>
                                            <p:cond delay="0"/>
                                          </p:stCondLst>
                                        </p:cTn>
                                        <p:tgtEl>
                                          <p:spTgt spid="4"/>
                                        </p:tgtEl>
                                        <p:attrNameLst>
                                          <p:attrName>xshear</p:attrName>
                                        </p:attrNameLst>
                                      </p:cBhvr>
                                    </p:anim>
                                    <p:set>
                                      <p:cBhvr>
                                        <p:cTn id="27" dur="800">
                                          <p:stCondLst>
                                            <p:cond delay="200"/>
                                          </p:stCondLst>
                                        </p:cTn>
                                        <p:tgtEl>
                                          <p:spTgt spid="4"/>
                                        </p:tgtEl>
                                        <p:attrNameLst>
                                          <p:attrName>xshear</p:attrName>
                                        </p:attrNameLst>
                                      </p:cBhvr>
                                      <p:to>
                                        <p:strVal val="-1.0"/>
                                      </p:to>
                                    </p:set>
                                    <p:set>
                                      <p:cBhvr>
                                        <p:cTn id="28" dur="1" fill="hold">
                                          <p:stCondLst>
                                            <p:cond delay="999"/>
                                          </p:stCondLst>
                                        </p:cTn>
                                        <p:tgtEl>
                                          <p:spTgt spid="4"/>
                                        </p:tgtEl>
                                        <p:attrNameLst>
                                          <p:attrName>style.visibility</p:attrName>
                                        </p:attrNameLst>
                                      </p:cBhvr>
                                      <p:to>
                                        <p:strVal val="hidden"/>
                                      </p:to>
                                    </p:set>
                                  </p:childTnLst>
                                </p:cTn>
                              </p:par>
                              <p:par>
                                <p:cTn id="29" presetID="34" presetClass="exit" presetSubtype="0" fill="hold" grpId="1" nodeType="withEffect">
                                  <p:stCondLst>
                                    <p:cond delay="0"/>
                                  </p:stCondLst>
                                  <p:childTnLst>
                                    <p:anim from="(ppt_x)" to="(ppt_x+1)" calcmode="lin" valueType="num">
                                      <p:cBhvr>
                                        <p:cTn id="30" dur="1000">
                                          <p:stCondLst>
                                            <p:cond delay="0"/>
                                          </p:stCondLst>
                                        </p:cTn>
                                        <p:tgtEl>
                                          <p:spTgt spid="11"/>
                                        </p:tgtEl>
                                        <p:attrNameLst>
                                          <p:attrName>ppt_x</p:attrName>
                                        </p:attrNameLst>
                                      </p:cBhvr>
                                    </p:anim>
                                    <p:anim from="0" to="-1.0" calcmode="lin" valueType="num">
                                      <p:cBhvr>
                                        <p:cTn id="31" dur="200" accel="50000">
                                          <p:stCondLst>
                                            <p:cond delay="0"/>
                                          </p:stCondLst>
                                        </p:cTn>
                                        <p:tgtEl>
                                          <p:spTgt spid="11"/>
                                        </p:tgtEl>
                                        <p:attrNameLst>
                                          <p:attrName>xshear</p:attrName>
                                        </p:attrNameLst>
                                      </p:cBhvr>
                                    </p:anim>
                                    <p:set>
                                      <p:cBhvr>
                                        <p:cTn id="32" dur="800">
                                          <p:stCondLst>
                                            <p:cond delay="200"/>
                                          </p:stCondLst>
                                        </p:cTn>
                                        <p:tgtEl>
                                          <p:spTgt spid="11"/>
                                        </p:tgtEl>
                                        <p:attrNameLst>
                                          <p:attrName>xshear</p:attrName>
                                        </p:attrNameLst>
                                      </p:cBhvr>
                                      <p:to>
                                        <p:strVal val="-1.0"/>
                                      </p:to>
                                    </p:set>
                                    <p:set>
                                      <p:cBhvr>
                                        <p:cTn id="33"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11" grpId="0"/>
      <p:bldP spid="11"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4" name="TextBox 3"/>
          <p:cNvSpPr txBox="1"/>
          <p:nvPr/>
        </p:nvSpPr>
        <p:spPr>
          <a:xfrm>
            <a:off x="457200" y="685800"/>
            <a:ext cx="5867400" cy="1569660"/>
          </a:xfrm>
          <a:prstGeom prst="rect">
            <a:avLst/>
          </a:prstGeom>
          <a:noFill/>
        </p:spPr>
        <p:txBody>
          <a:bodyPr wrap="square" rtlCol="0">
            <a:spAutoFit/>
          </a:bodyPr>
          <a:lstStyle/>
          <a:p>
            <a:r>
              <a:rPr lang="en-US" sz="3200" dirty="0" smtClean="0">
                <a:latin typeface="+mj-lt"/>
              </a:rPr>
              <a:t>"Those who don't know history are destined to repeat it."</a:t>
            </a:r>
            <a:endParaRPr lang="en-US" sz="3200" b="1" i="1" dirty="0">
              <a:solidFill>
                <a:schemeClr val="bg1"/>
              </a:solidFill>
              <a:latin typeface="+mj-lt"/>
            </a:endParaRPr>
          </a:p>
        </p:txBody>
      </p:sp>
      <p:sp>
        <p:nvSpPr>
          <p:cNvPr id="5" name="TextBox 4"/>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Edmund Burke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grpId="0" nodeType="withEffect">
                                  <p:stCondLst>
                                    <p:cond delay="0"/>
                                  </p:stCondLst>
                                  <p:iterate type="lt">
                                    <p:tmPct val="10000"/>
                                  </p:iterate>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5"/>
                                        </p:tgtEl>
                                        <p:attrNameLst>
                                          <p:attrName>ppt_y</p:attrName>
                                        </p:attrNameLst>
                                      </p:cBhvr>
                                      <p:tavLst>
                                        <p:tav tm="0">
                                          <p:val>
                                            <p:strVal val="#ppt_y"/>
                                          </p:val>
                                        </p:tav>
                                        <p:tav tm="100000">
                                          <p:val>
                                            <p:strVal val="#ppt_y"/>
                                          </p:val>
                                        </p:tav>
                                      </p:tavLst>
                                    </p:anim>
                                    <p:anim calcmode="lin" valueType="num">
                                      <p:cBhvr>
                                        <p:cTn id="15"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4"/>
                                        </p:tgtEl>
                                        <p:attrNameLst>
                                          <p:attrName>ppt_x</p:attrName>
                                        </p:attrNameLst>
                                      </p:cBhvr>
                                    </p:anim>
                                    <p:anim from="0" to="-1.0" calcmode="lin" valueType="num">
                                      <p:cBhvr>
                                        <p:cTn id="22" dur="200" accel="50000">
                                          <p:stCondLst>
                                            <p:cond delay="0"/>
                                          </p:stCondLst>
                                        </p:cTn>
                                        <p:tgtEl>
                                          <p:spTgt spid="4"/>
                                        </p:tgtEl>
                                        <p:attrNameLst>
                                          <p:attrName>xshear</p:attrName>
                                        </p:attrNameLst>
                                      </p:cBhvr>
                                    </p:anim>
                                    <p:set>
                                      <p:cBhvr>
                                        <p:cTn id="23" dur="800">
                                          <p:stCondLst>
                                            <p:cond delay="200"/>
                                          </p:stCondLst>
                                        </p:cTn>
                                        <p:tgtEl>
                                          <p:spTgt spid="4"/>
                                        </p:tgtEl>
                                        <p:attrNameLst>
                                          <p:attrName>xshear</p:attrName>
                                        </p:attrNameLst>
                                      </p:cBhvr>
                                      <p:to>
                                        <p:strVal val="-1.0"/>
                                      </p:to>
                                    </p:set>
                                    <p:set>
                                      <p:cBhvr>
                                        <p:cTn id="24" dur="1" fill="hold">
                                          <p:stCondLst>
                                            <p:cond delay="999"/>
                                          </p:stCondLst>
                                        </p:cTn>
                                        <p:tgtEl>
                                          <p:spTgt spid="4"/>
                                        </p:tgtEl>
                                        <p:attrNameLst>
                                          <p:attrName>style.visibility</p:attrName>
                                        </p:attrNameLst>
                                      </p:cBhvr>
                                      <p:to>
                                        <p:strVal val="hidden"/>
                                      </p:to>
                                    </p:set>
                                  </p:childTnLst>
                                </p:cTn>
                              </p:par>
                              <p:par>
                                <p:cTn id="25" presetID="41" presetClass="exit" presetSubtype="0" fill="hold" grpId="1" nodeType="withEffect">
                                  <p:stCondLst>
                                    <p:cond delay="0"/>
                                  </p:stCondLst>
                                  <p:iterate type="lt">
                                    <p:tmPct val="10000"/>
                                  </p:iterate>
                                  <p:childTnLst>
                                    <p:anim calcmode="lin" valueType="num">
                                      <p:cBhvr>
                                        <p:cTn id="26" dur="500"/>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7" dur="500"/>
                                        <p:tgtEl>
                                          <p:spTgt spid="5"/>
                                        </p:tgtEl>
                                        <p:attrNameLst>
                                          <p:attrName>ppt_y</p:attrName>
                                        </p:attrNameLst>
                                      </p:cBhvr>
                                      <p:tavLst>
                                        <p:tav tm="0">
                                          <p:val>
                                            <p:strVal val="ppt_y"/>
                                          </p:val>
                                        </p:tav>
                                        <p:tav tm="100000">
                                          <p:val>
                                            <p:strVal val="ppt_y"/>
                                          </p:val>
                                        </p:tav>
                                      </p:tavLst>
                                    </p:anim>
                                    <p:anim calcmode="lin" valueType="num">
                                      <p:cBhvr>
                                        <p:cTn id="28" dur="500"/>
                                        <p:tgtEl>
                                          <p:spTgt spid="5"/>
                                        </p:tgtEl>
                                        <p:attrNameLst>
                                          <p:attrName>ppt_h</p:attrName>
                                        </p:attrNameLst>
                                      </p:cBhvr>
                                      <p:tavLst>
                                        <p:tav tm="0">
                                          <p:val>
                                            <p:strVal val="ppt_h"/>
                                          </p:val>
                                        </p:tav>
                                        <p:tav tm="50000">
                                          <p:val>
                                            <p:strVal val="ppt_h+.01"/>
                                          </p:val>
                                        </p:tav>
                                        <p:tav tm="100000">
                                          <p:val>
                                            <p:strVal val="ppt_h/10"/>
                                          </p:val>
                                        </p:tav>
                                      </p:tavLst>
                                    </p:anim>
                                    <p:anim calcmode="lin" valueType="num">
                                      <p:cBhvr>
                                        <p:cTn id="29" dur="500"/>
                                        <p:tgtEl>
                                          <p:spTgt spid="5"/>
                                        </p:tgtEl>
                                        <p:attrNameLst>
                                          <p:attrName>ppt_w</p:attrName>
                                        </p:attrNameLst>
                                      </p:cBhvr>
                                      <p:tavLst>
                                        <p:tav tm="0">
                                          <p:val>
                                            <p:strVal val="ppt_w"/>
                                          </p:val>
                                        </p:tav>
                                        <p:tav tm="50000">
                                          <p:val>
                                            <p:strVal val="ppt_w+.01"/>
                                          </p:val>
                                        </p:tav>
                                        <p:tav tm="100000">
                                          <p:val>
                                            <p:strVal val="ppt_w/10"/>
                                          </p:val>
                                        </p:tav>
                                      </p:tavLst>
                                    </p:anim>
                                    <p:animEffect transition="out" filter="fade">
                                      <p:cBhvr>
                                        <p:cTn id="30" dur="500" tmFilter="0,0; .5, 0; 1, 1"/>
                                        <p:tgtEl>
                                          <p:spTgt spid="5"/>
                                        </p:tgtEl>
                                      </p:cBhvr>
                                    </p:animEffect>
                                    <p:set>
                                      <p:cBhvr>
                                        <p:cTn id="31"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5" name="Rectangle 4"/>
          <p:cNvSpPr/>
          <p:nvPr/>
        </p:nvSpPr>
        <p:spPr>
          <a:xfrm>
            <a:off x="2898423" y="1348458"/>
            <a:ext cx="508000" cy="426720"/>
          </a:xfrm>
          <a:prstGeom prst="rect">
            <a:avLst/>
          </a:prstGeom>
          <a:solidFill>
            <a:srgbClr val="FFC0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57200" y="914400"/>
            <a:ext cx="1219200" cy="646331"/>
          </a:xfrm>
          <a:prstGeom prst="rect">
            <a:avLst/>
          </a:prstGeom>
          <a:noFill/>
        </p:spPr>
        <p:txBody>
          <a:bodyPr wrap="square" rtlCol="0">
            <a:spAutoFit/>
          </a:bodyPr>
          <a:lstStyle/>
          <a:p>
            <a:pPr algn="ctr"/>
            <a:r>
              <a:rPr lang="en-US" b="1" dirty="0" smtClean="0"/>
              <a:t>Benjamin</a:t>
            </a:r>
          </a:p>
          <a:p>
            <a:pPr algn="ctr"/>
            <a:r>
              <a:rPr lang="en-US" b="1" dirty="0" smtClean="0"/>
              <a:t>35400</a:t>
            </a:r>
          </a:p>
        </p:txBody>
      </p:sp>
      <p:sp>
        <p:nvSpPr>
          <p:cNvPr id="7" name="Rectangle 6"/>
          <p:cNvSpPr/>
          <p:nvPr/>
        </p:nvSpPr>
        <p:spPr>
          <a:xfrm>
            <a:off x="2898423" y="1783080"/>
            <a:ext cx="508000" cy="426720"/>
          </a:xfrm>
          <a:prstGeom prst="rect">
            <a:avLst/>
          </a:prstGeom>
          <a:solidFill>
            <a:srgbClr val="FFC0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898423" y="2209800"/>
            <a:ext cx="508000" cy="533400"/>
          </a:xfrm>
          <a:prstGeom prst="rect">
            <a:avLst/>
          </a:prstGeom>
          <a:solidFill>
            <a:srgbClr val="FFC0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16200000">
            <a:off x="1508478" y="2944990"/>
            <a:ext cx="533400" cy="609600"/>
          </a:xfrm>
          <a:prstGeom prst="rect">
            <a:avLst/>
          </a:prstGeom>
          <a:solidFill>
            <a:srgbClr val="FFC0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rot="16200000">
            <a:off x="887589" y="2944990"/>
            <a:ext cx="533400" cy="609600"/>
          </a:xfrm>
          <a:prstGeom prst="rect">
            <a:avLst/>
          </a:prstGeom>
          <a:solidFill>
            <a:srgbClr val="FFC0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16200000">
            <a:off x="2089858" y="2981680"/>
            <a:ext cx="533399" cy="536218"/>
          </a:xfrm>
          <a:prstGeom prst="rect">
            <a:avLst/>
          </a:prstGeom>
          <a:solidFill>
            <a:srgbClr val="FFC0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16200000">
            <a:off x="3787422" y="2892777"/>
            <a:ext cx="533399" cy="730955"/>
          </a:xfrm>
          <a:prstGeom prst="rect">
            <a:avLst/>
          </a:prstGeom>
          <a:solidFill>
            <a:srgbClr val="FFC0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rot="16200000">
            <a:off x="4392790" y="3004256"/>
            <a:ext cx="533400" cy="507998"/>
          </a:xfrm>
          <a:prstGeom prst="rect">
            <a:avLst/>
          </a:prstGeom>
          <a:solidFill>
            <a:srgbClr val="FFC0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rot="16200000">
            <a:off x="4929012" y="2978856"/>
            <a:ext cx="533400" cy="558798"/>
          </a:xfrm>
          <a:prstGeom prst="rect">
            <a:avLst/>
          </a:prstGeom>
          <a:solidFill>
            <a:srgbClr val="FFC0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2912535" y="3781300"/>
            <a:ext cx="508000" cy="925689"/>
          </a:xfrm>
          <a:prstGeom prst="rect">
            <a:avLst/>
          </a:prstGeom>
          <a:solidFill>
            <a:srgbClr val="FFC0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912535" y="4706990"/>
            <a:ext cx="508000" cy="586740"/>
          </a:xfrm>
          <a:prstGeom prst="rect">
            <a:avLst/>
          </a:prstGeom>
          <a:solidFill>
            <a:srgbClr val="FFC0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2915358" y="5294012"/>
            <a:ext cx="508000" cy="708378"/>
          </a:xfrm>
          <a:prstGeom prst="rect">
            <a:avLst/>
          </a:prstGeom>
          <a:solidFill>
            <a:srgbClr val="FFC0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p:cNvCxnSpPr>
            <a:stCxn id="6" idx="3"/>
            <a:endCxn id="5" idx="1"/>
          </p:cNvCxnSpPr>
          <p:nvPr/>
        </p:nvCxnSpPr>
        <p:spPr>
          <a:xfrm>
            <a:off x="1676400" y="1237566"/>
            <a:ext cx="1222023" cy="324252"/>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57200" y="1486182"/>
            <a:ext cx="1219200" cy="646331"/>
          </a:xfrm>
          <a:prstGeom prst="rect">
            <a:avLst/>
          </a:prstGeom>
          <a:noFill/>
        </p:spPr>
        <p:txBody>
          <a:bodyPr wrap="square" rtlCol="0">
            <a:spAutoFit/>
          </a:bodyPr>
          <a:lstStyle/>
          <a:p>
            <a:pPr algn="ctr"/>
            <a:r>
              <a:rPr lang="en-US" b="1" dirty="0" smtClean="0"/>
              <a:t>Manasseh</a:t>
            </a:r>
          </a:p>
          <a:p>
            <a:pPr algn="ctr"/>
            <a:r>
              <a:rPr lang="en-US" b="1" dirty="0" smtClean="0"/>
              <a:t>32200</a:t>
            </a:r>
          </a:p>
        </p:txBody>
      </p:sp>
      <p:cxnSp>
        <p:nvCxnSpPr>
          <p:cNvPr id="26" name="Straight Arrow Connector 25"/>
          <p:cNvCxnSpPr>
            <a:stCxn id="25" idx="3"/>
            <a:endCxn id="7" idx="1"/>
          </p:cNvCxnSpPr>
          <p:nvPr/>
        </p:nvCxnSpPr>
        <p:spPr>
          <a:xfrm>
            <a:off x="1676400" y="1809348"/>
            <a:ext cx="1222023" cy="187092"/>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57200" y="2096869"/>
            <a:ext cx="1219200" cy="646331"/>
          </a:xfrm>
          <a:prstGeom prst="rect">
            <a:avLst/>
          </a:prstGeom>
          <a:noFill/>
        </p:spPr>
        <p:txBody>
          <a:bodyPr wrap="square" rtlCol="0">
            <a:spAutoFit/>
          </a:bodyPr>
          <a:lstStyle/>
          <a:p>
            <a:pPr algn="ctr"/>
            <a:r>
              <a:rPr lang="en-US" b="1" dirty="0" smtClean="0"/>
              <a:t>Ephraim</a:t>
            </a:r>
          </a:p>
          <a:p>
            <a:pPr algn="ctr"/>
            <a:r>
              <a:rPr lang="en-US" b="1" dirty="0" smtClean="0"/>
              <a:t>40500</a:t>
            </a:r>
          </a:p>
        </p:txBody>
      </p:sp>
      <p:cxnSp>
        <p:nvCxnSpPr>
          <p:cNvPr id="29" name="Straight Arrow Connector 28"/>
          <p:cNvCxnSpPr>
            <a:stCxn id="28" idx="3"/>
            <a:endCxn id="9" idx="1"/>
          </p:cNvCxnSpPr>
          <p:nvPr/>
        </p:nvCxnSpPr>
        <p:spPr>
          <a:xfrm>
            <a:off x="1676400" y="2420035"/>
            <a:ext cx="1222023" cy="56465"/>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349977" y="914400"/>
            <a:ext cx="1219200" cy="646331"/>
          </a:xfrm>
          <a:prstGeom prst="rect">
            <a:avLst/>
          </a:prstGeom>
          <a:noFill/>
        </p:spPr>
        <p:txBody>
          <a:bodyPr wrap="square" rtlCol="0">
            <a:spAutoFit/>
          </a:bodyPr>
          <a:lstStyle/>
          <a:p>
            <a:pPr algn="ctr"/>
            <a:r>
              <a:rPr lang="en-US" b="1" dirty="0" smtClean="0"/>
              <a:t>Dan</a:t>
            </a:r>
          </a:p>
          <a:p>
            <a:pPr algn="ctr"/>
            <a:r>
              <a:rPr lang="en-US" b="1" dirty="0" smtClean="0"/>
              <a:t>67200</a:t>
            </a:r>
          </a:p>
        </p:txBody>
      </p:sp>
      <p:cxnSp>
        <p:nvCxnSpPr>
          <p:cNvPr id="32" name="Straight Arrow Connector 31"/>
          <p:cNvCxnSpPr>
            <a:stCxn id="31" idx="2"/>
            <a:endCxn id="17" idx="3"/>
          </p:cNvCxnSpPr>
          <p:nvPr/>
        </p:nvCxnSpPr>
        <p:spPr>
          <a:xfrm rot="16200000" flipH="1">
            <a:off x="3291437" y="2228870"/>
            <a:ext cx="1430824" cy="94545"/>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886200" y="1487269"/>
            <a:ext cx="1219200" cy="646331"/>
          </a:xfrm>
          <a:prstGeom prst="rect">
            <a:avLst/>
          </a:prstGeom>
          <a:noFill/>
        </p:spPr>
        <p:txBody>
          <a:bodyPr wrap="square" rtlCol="0">
            <a:spAutoFit/>
          </a:bodyPr>
          <a:lstStyle/>
          <a:p>
            <a:pPr algn="ctr"/>
            <a:r>
              <a:rPr lang="en-US" b="1" dirty="0" smtClean="0"/>
              <a:t>Asher</a:t>
            </a:r>
          </a:p>
          <a:p>
            <a:pPr algn="ctr"/>
            <a:r>
              <a:rPr lang="en-US" b="1" dirty="0" smtClean="0"/>
              <a:t>41500</a:t>
            </a:r>
          </a:p>
        </p:txBody>
      </p:sp>
      <p:cxnSp>
        <p:nvCxnSpPr>
          <p:cNvPr id="37" name="Straight Arrow Connector 36"/>
          <p:cNvCxnSpPr>
            <a:stCxn id="36" idx="2"/>
            <a:endCxn id="18" idx="3"/>
          </p:cNvCxnSpPr>
          <p:nvPr/>
        </p:nvCxnSpPr>
        <p:spPr>
          <a:xfrm rot="16200000" flipH="1">
            <a:off x="4148668" y="2480732"/>
            <a:ext cx="857955" cy="163690"/>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4572000" y="914400"/>
            <a:ext cx="1219200" cy="646331"/>
          </a:xfrm>
          <a:prstGeom prst="rect">
            <a:avLst/>
          </a:prstGeom>
          <a:noFill/>
        </p:spPr>
        <p:txBody>
          <a:bodyPr wrap="square" rtlCol="0">
            <a:spAutoFit/>
          </a:bodyPr>
          <a:lstStyle/>
          <a:p>
            <a:pPr algn="ctr"/>
            <a:r>
              <a:rPr lang="en-US" b="1" dirty="0" smtClean="0"/>
              <a:t>Naphtali</a:t>
            </a:r>
          </a:p>
          <a:p>
            <a:pPr algn="ctr"/>
            <a:r>
              <a:rPr lang="en-US" b="1" dirty="0" smtClean="0"/>
              <a:t>53400</a:t>
            </a:r>
          </a:p>
        </p:txBody>
      </p:sp>
      <p:cxnSp>
        <p:nvCxnSpPr>
          <p:cNvPr id="40" name="Straight Arrow Connector 39"/>
          <p:cNvCxnSpPr>
            <a:stCxn id="39" idx="2"/>
            <a:endCxn id="19" idx="3"/>
          </p:cNvCxnSpPr>
          <p:nvPr/>
        </p:nvCxnSpPr>
        <p:spPr>
          <a:xfrm rot="16200000" flipH="1">
            <a:off x="4473244" y="2269087"/>
            <a:ext cx="1430824" cy="14112"/>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57200" y="5048914"/>
            <a:ext cx="1219200" cy="646331"/>
          </a:xfrm>
          <a:prstGeom prst="rect">
            <a:avLst/>
          </a:prstGeom>
          <a:noFill/>
        </p:spPr>
        <p:txBody>
          <a:bodyPr wrap="square" rtlCol="0">
            <a:spAutoFit/>
          </a:bodyPr>
          <a:lstStyle/>
          <a:p>
            <a:pPr algn="ctr"/>
            <a:r>
              <a:rPr lang="en-US" b="1" dirty="0" smtClean="0"/>
              <a:t>Gad</a:t>
            </a:r>
          </a:p>
          <a:p>
            <a:pPr algn="ctr"/>
            <a:r>
              <a:rPr lang="en-US" b="1" dirty="0" smtClean="0"/>
              <a:t>45650</a:t>
            </a:r>
          </a:p>
        </p:txBody>
      </p:sp>
      <p:cxnSp>
        <p:nvCxnSpPr>
          <p:cNvPr id="43" name="Straight Arrow Connector 42"/>
          <p:cNvCxnSpPr>
            <a:stCxn id="42" idx="0"/>
            <a:endCxn id="15" idx="1"/>
          </p:cNvCxnSpPr>
          <p:nvPr/>
        </p:nvCxnSpPr>
        <p:spPr>
          <a:xfrm rot="5400000" flipH="1" flipV="1">
            <a:off x="344332" y="4238958"/>
            <a:ext cx="1532424" cy="87489"/>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676400" y="5037624"/>
            <a:ext cx="1219200" cy="646331"/>
          </a:xfrm>
          <a:prstGeom prst="rect">
            <a:avLst/>
          </a:prstGeom>
          <a:noFill/>
        </p:spPr>
        <p:txBody>
          <a:bodyPr wrap="square" rtlCol="0">
            <a:spAutoFit/>
          </a:bodyPr>
          <a:lstStyle/>
          <a:p>
            <a:pPr algn="ctr"/>
            <a:r>
              <a:rPr lang="en-US" b="1" dirty="0" smtClean="0"/>
              <a:t>Reuben</a:t>
            </a:r>
          </a:p>
          <a:p>
            <a:pPr algn="ctr"/>
            <a:r>
              <a:rPr lang="en-US" b="1" dirty="0" smtClean="0"/>
              <a:t>46500</a:t>
            </a:r>
          </a:p>
        </p:txBody>
      </p:sp>
      <p:cxnSp>
        <p:nvCxnSpPr>
          <p:cNvPr id="50" name="Straight Arrow Connector 49"/>
          <p:cNvCxnSpPr>
            <a:stCxn id="49" idx="0"/>
          </p:cNvCxnSpPr>
          <p:nvPr/>
        </p:nvCxnSpPr>
        <p:spPr>
          <a:xfrm rot="5400000" flipH="1" flipV="1">
            <a:off x="1563532" y="4227668"/>
            <a:ext cx="1532424" cy="87489"/>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1134534" y="4351824"/>
            <a:ext cx="1219200" cy="646331"/>
          </a:xfrm>
          <a:prstGeom prst="rect">
            <a:avLst/>
          </a:prstGeom>
          <a:noFill/>
        </p:spPr>
        <p:txBody>
          <a:bodyPr wrap="square" rtlCol="0">
            <a:spAutoFit/>
          </a:bodyPr>
          <a:lstStyle/>
          <a:p>
            <a:pPr algn="ctr"/>
            <a:r>
              <a:rPr lang="en-US" b="1" dirty="0" smtClean="0"/>
              <a:t>Simeon</a:t>
            </a:r>
          </a:p>
          <a:p>
            <a:pPr algn="ctr"/>
            <a:r>
              <a:rPr lang="en-US" b="1" dirty="0" smtClean="0"/>
              <a:t>59300</a:t>
            </a:r>
          </a:p>
        </p:txBody>
      </p:sp>
      <p:cxnSp>
        <p:nvCxnSpPr>
          <p:cNvPr id="52" name="Straight Arrow Connector 51"/>
          <p:cNvCxnSpPr>
            <a:stCxn id="51" idx="0"/>
            <a:endCxn id="14" idx="1"/>
          </p:cNvCxnSpPr>
          <p:nvPr/>
        </p:nvCxnSpPr>
        <p:spPr>
          <a:xfrm rot="5400000" flipH="1" flipV="1">
            <a:off x="1341989" y="3918635"/>
            <a:ext cx="835334" cy="31044"/>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645377" y="3772182"/>
            <a:ext cx="1219200" cy="646331"/>
          </a:xfrm>
          <a:prstGeom prst="rect">
            <a:avLst/>
          </a:prstGeom>
          <a:noFill/>
        </p:spPr>
        <p:txBody>
          <a:bodyPr wrap="square" rtlCol="0">
            <a:spAutoFit/>
          </a:bodyPr>
          <a:lstStyle/>
          <a:p>
            <a:pPr algn="ctr"/>
            <a:r>
              <a:rPr lang="en-US" b="1" dirty="0" smtClean="0"/>
              <a:t>Judah</a:t>
            </a:r>
          </a:p>
          <a:p>
            <a:pPr algn="ctr"/>
            <a:r>
              <a:rPr lang="en-US" b="1" dirty="0" smtClean="0"/>
              <a:t>74600</a:t>
            </a:r>
          </a:p>
        </p:txBody>
      </p:sp>
      <p:cxnSp>
        <p:nvCxnSpPr>
          <p:cNvPr id="57" name="Straight Arrow Connector 56"/>
          <p:cNvCxnSpPr>
            <a:stCxn id="56" idx="1"/>
            <a:endCxn id="20" idx="3"/>
          </p:cNvCxnSpPr>
          <p:nvPr/>
        </p:nvCxnSpPr>
        <p:spPr>
          <a:xfrm rot="10800000" flipV="1">
            <a:off x="3420535" y="4095347"/>
            <a:ext cx="1224842" cy="148797"/>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653843" y="4535269"/>
            <a:ext cx="1219200" cy="646331"/>
          </a:xfrm>
          <a:prstGeom prst="rect">
            <a:avLst/>
          </a:prstGeom>
          <a:noFill/>
        </p:spPr>
        <p:txBody>
          <a:bodyPr wrap="square" rtlCol="0">
            <a:spAutoFit/>
          </a:bodyPr>
          <a:lstStyle/>
          <a:p>
            <a:pPr algn="ctr"/>
            <a:r>
              <a:rPr lang="en-US" b="1" dirty="0" smtClean="0"/>
              <a:t>Issachar</a:t>
            </a:r>
          </a:p>
          <a:p>
            <a:pPr algn="ctr"/>
            <a:r>
              <a:rPr lang="en-US" b="1" dirty="0" smtClean="0"/>
              <a:t>54400</a:t>
            </a:r>
          </a:p>
        </p:txBody>
      </p:sp>
      <p:cxnSp>
        <p:nvCxnSpPr>
          <p:cNvPr id="61" name="Straight Arrow Connector 60"/>
          <p:cNvCxnSpPr>
            <a:stCxn id="60" idx="1"/>
            <a:endCxn id="21" idx="3"/>
          </p:cNvCxnSpPr>
          <p:nvPr/>
        </p:nvCxnSpPr>
        <p:spPr>
          <a:xfrm rot="10800000" flipV="1">
            <a:off x="3420535" y="4858434"/>
            <a:ext cx="1233308" cy="141925"/>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4662309" y="5144869"/>
            <a:ext cx="1219200" cy="646331"/>
          </a:xfrm>
          <a:prstGeom prst="rect">
            <a:avLst/>
          </a:prstGeom>
          <a:noFill/>
        </p:spPr>
        <p:txBody>
          <a:bodyPr wrap="square" rtlCol="0">
            <a:spAutoFit/>
          </a:bodyPr>
          <a:lstStyle/>
          <a:p>
            <a:pPr algn="ctr"/>
            <a:r>
              <a:rPr lang="en-US" b="1" dirty="0" err="1" smtClean="0"/>
              <a:t>Zebulun</a:t>
            </a:r>
            <a:endParaRPr lang="en-US" b="1" dirty="0" smtClean="0"/>
          </a:p>
          <a:p>
            <a:pPr algn="ctr"/>
            <a:r>
              <a:rPr lang="en-US" b="1" dirty="0" smtClean="0"/>
              <a:t>57400</a:t>
            </a:r>
          </a:p>
        </p:txBody>
      </p:sp>
      <p:cxnSp>
        <p:nvCxnSpPr>
          <p:cNvPr id="64" name="Straight Arrow Connector 63"/>
          <p:cNvCxnSpPr>
            <a:stCxn id="63" idx="1"/>
            <a:endCxn id="22" idx="3"/>
          </p:cNvCxnSpPr>
          <p:nvPr/>
        </p:nvCxnSpPr>
        <p:spPr>
          <a:xfrm rot="10800000" flipV="1">
            <a:off x="3423359" y="5468035"/>
            <a:ext cx="1238951" cy="180166"/>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grpSp>
        <p:nvGrpSpPr>
          <p:cNvPr id="72" name="Group 71"/>
          <p:cNvGrpSpPr/>
          <p:nvPr/>
        </p:nvGrpSpPr>
        <p:grpSpPr>
          <a:xfrm>
            <a:off x="914400" y="6019800"/>
            <a:ext cx="1219200" cy="523220"/>
            <a:chOff x="914400" y="6019800"/>
            <a:chExt cx="1219200" cy="523220"/>
          </a:xfrm>
        </p:grpSpPr>
        <p:sp>
          <p:nvSpPr>
            <p:cNvPr id="66" name="TextBox 65"/>
            <p:cNvSpPr txBox="1"/>
            <p:nvPr/>
          </p:nvSpPr>
          <p:spPr>
            <a:xfrm>
              <a:off x="1524000" y="6019800"/>
              <a:ext cx="609600" cy="523220"/>
            </a:xfrm>
            <a:prstGeom prst="rect">
              <a:avLst/>
            </a:prstGeom>
            <a:noFill/>
          </p:spPr>
          <p:txBody>
            <a:bodyPr wrap="square" rtlCol="0">
              <a:spAutoFit/>
            </a:bodyPr>
            <a:lstStyle/>
            <a:p>
              <a:r>
                <a:rPr lang="en-US" sz="2800" b="1" dirty="0" smtClean="0">
                  <a:latin typeface="Vivaldi" pitchFamily="66" charset="0"/>
                </a:rPr>
                <a:t>N</a:t>
              </a:r>
            </a:p>
          </p:txBody>
        </p:sp>
        <p:grpSp>
          <p:nvGrpSpPr>
            <p:cNvPr id="71" name="Group 70"/>
            <p:cNvGrpSpPr/>
            <p:nvPr/>
          </p:nvGrpSpPr>
          <p:grpSpPr>
            <a:xfrm>
              <a:off x="914400" y="6096794"/>
              <a:ext cx="609600" cy="304800"/>
              <a:chOff x="685800" y="6096794"/>
              <a:chExt cx="609600" cy="304800"/>
            </a:xfrm>
          </p:grpSpPr>
          <p:cxnSp>
            <p:nvCxnSpPr>
              <p:cNvPr id="68" name="Straight Arrow Connector 67"/>
              <p:cNvCxnSpPr/>
              <p:nvPr/>
            </p:nvCxnSpPr>
            <p:spPr>
              <a:xfrm>
                <a:off x="685800" y="6248400"/>
                <a:ext cx="609600" cy="1588"/>
              </a:xfrm>
              <a:prstGeom prst="straightConnector1">
                <a:avLst/>
              </a:prstGeom>
              <a:ln w="635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673717" y="6248400"/>
                <a:ext cx="304800" cy="1588"/>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73" name="TextBox 72"/>
          <p:cNvSpPr txBox="1"/>
          <p:nvPr/>
        </p:nvSpPr>
        <p:spPr>
          <a:xfrm>
            <a:off x="2698044" y="937357"/>
            <a:ext cx="914400" cy="369332"/>
          </a:xfrm>
          <a:prstGeom prst="rect">
            <a:avLst/>
          </a:prstGeom>
          <a:noFill/>
        </p:spPr>
        <p:txBody>
          <a:bodyPr wrap="square" rtlCol="0">
            <a:spAutoFit/>
          </a:bodyPr>
          <a:lstStyle/>
          <a:p>
            <a:pPr algn="ctr"/>
            <a:r>
              <a:rPr lang="en-US" b="1" dirty="0" smtClean="0"/>
              <a:t>108100</a:t>
            </a:r>
          </a:p>
        </p:txBody>
      </p:sp>
      <p:sp>
        <p:nvSpPr>
          <p:cNvPr id="74" name="TextBox 73"/>
          <p:cNvSpPr txBox="1"/>
          <p:nvPr/>
        </p:nvSpPr>
        <p:spPr>
          <a:xfrm>
            <a:off x="2698044" y="6020179"/>
            <a:ext cx="914400" cy="369332"/>
          </a:xfrm>
          <a:prstGeom prst="rect">
            <a:avLst/>
          </a:prstGeom>
          <a:noFill/>
        </p:spPr>
        <p:txBody>
          <a:bodyPr wrap="square" rtlCol="0">
            <a:spAutoFit/>
          </a:bodyPr>
          <a:lstStyle/>
          <a:p>
            <a:pPr algn="ctr"/>
            <a:r>
              <a:rPr lang="en-US" b="1" dirty="0" smtClean="0"/>
              <a:t>186400</a:t>
            </a:r>
          </a:p>
        </p:txBody>
      </p:sp>
      <p:sp>
        <p:nvSpPr>
          <p:cNvPr id="75" name="TextBox 74"/>
          <p:cNvSpPr txBox="1"/>
          <p:nvPr/>
        </p:nvSpPr>
        <p:spPr>
          <a:xfrm>
            <a:off x="376535" y="2796822"/>
            <a:ext cx="461665" cy="914400"/>
          </a:xfrm>
          <a:prstGeom prst="rect">
            <a:avLst/>
          </a:prstGeom>
          <a:noFill/>
        </p:spPr>
        <p:txBody>
          <a:bodyPr vert="vert270" wrap="square" rtlCol="0">
            <a:spAutoFit/>
          </a:bodyPr>
          <a:lstStyle/>
          <a:p>
            <a:pPr algn="ctr"/>
            <a:r>
              <a:rPr lang="en-US" b="1" dirty="0" smtClean="0"/>
              <a:t>151450</a:t>
            </a:r>
          </a:p>
        </p:txBody>
      </p:sp>
      <p:sp>
        <p:nvSpPr>
          <p:cNvPr id="76" name="TextBox 75"/>
          <p:cNvSpPr txBox="1"/>
          <p:nvPr/>
        </p:nvSpPr>
        <p:spPr>
          <a:xfrm>
            <a:off x="5481935" y="2819400"/>
            <a:ext cx="461665" cy="914400"/>
          </a:xfrm>
          <a:prstGeom prst="rect">
            <a:avLst/>
          </a:prstGeom>
          <a:noFill/>
        </p:spPr>
        <p:txBody>
          <a:bodyPr vert="vert270" wrap="square" rtlCol="0">
            <a:spAutoFit/>
          </a:bodyPr>
          <a:lstStyle/>
          <a:p>
            <a:pPr algn="ctr"/>
            <a:r>
              <a:rPr lang="en-US" b="1" dirty="0" smtClean="0"/>
              <a:t>157600</a:t>
            </a:r>
          </a:p>
        </p:txBody>
      </p:sp>
      <p:grpSp>
        <p:nvGrpSpPr>
          <p:cNvPr id="89" name="Group 88"/>
          <p:cNvGrpSpPr/>
          <p:nvPr/>
        </p:nvGrpSpPr>
        <p:grpSpPr>
          <a:xfrm>
            <a:off x="2741318" y="2841978"/>
            <a:ext cx="840082" cy="823808"/>
            <a:chOff x="2741318" y="2841978"/>
            <a:chExt cx="840082" cy="823808"/>
          </a:xfrm>
        </p:grpSpPr>
        <p:sp>
          <p:nvSpPr>
            <p:cNvPr id="10" name="Oval 9"/>
            <p:cNvSpPr/>
            <p:nvPr/>
          </p:nvSpPr>
          <p:spPr>
            <a:xfrm>
              <a:off x="2741318" y="2841978"/>
              <a:ext cx="840082" cy="823808"/>
            </a:xfrm>
            <a:prstGeom prst="ellipse">
              <a:avLst/>
            </a:prstGeom>
            <a:solidFill>
              <a:srgbClr val="FFC000">
                <a:alpha val="50196"/>
              </a:srgbClr>
            </a:solidFill>
            <a:ln w="2286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1" name="WordArt 7"/>
            <p:cNvSpPr>
              <a:spLocks noChangeArrowheads="1" noChangeShapeType="1" noTextEdit="1"/>
            </p:cNvSpPr>
            <p:nvPr/>
          </p:nvSpPr>
          <p:spPr bwMode="auto">
            <a:xfrm>
              <a:off x="2819400" y="2895600"/>
              <a:ext cx="685800" cy="381000"/>
            </a:xfrm>
            <a:prstGeom prst="rect">
              <a:avLst/>
            </a:prstGeom>
          </p:spPr>
          <p:txBody>
            <a:bodyPr wrap="none" fromWordArt="1">
              <a:prstTxWarp prst="textArchUp">
                <a:avLst>
                  <a:gd name="adj" fmla="val 10453054"/>
                </a:avLst>
              </a:prstTxWarp>
            </a:bodyPr>
            <a:lstStyle/>
            <a:p>
              <a:pPr algn="ctr" rtl="0"/>
              <a:r>
                <a:rPr lang="en-US" sz="1800" kern="10" spc="0" dirty="0" smtClean="0">
                  <a:ln w="9525">
                    <a:solidFill>
                      <a:srgbClr val="FFFFFF"/>
                    </a:solidFill>
                    <a:round/>
                    <a:headEnd/>
                    <a:tailEnd/>
                  </a:ln>
                  <a:solidFill>
                    <a:srgbClr val="FFFFFF"/>
                  </a:solidFill>
                  <a:effectLst/>
                  <a:latin typeface="Times New Roman"/>
                  <a:cs typeface="Times New Roman"/>
                </a:rPr>
                <a:t>Levites</a:t>
              </a:r>
              <a:endParaRPr lang="en-US" sz="1800" kern="10" spc="0" dirty="0">
                <a:ln w="9525">
                  <a:solidFill>
                    <a:srgbClr val="FFFFFF"/>
                  </a:solidFill>
                  <a:round/>
                  <a:headEnd/>
                  <a:tailEnd/>
                </a:ln>
                <a:solidFill>
                  <a:srgbClr val="FFFFFF"/>
                </a:solidFill>
                <a:effectLst/>
                <a:latin typeface="Times New Roman"/>
                <a:cs typeface="Times New Roman"/>
              </a:endParaRPr>
            </a:p>
          </p:txBody>
        </p:sp>
      </p:grpSp>
      <p:grpSp>
        <p:nvGrpSpPr>
          <p:cNvPr id="88" name="Group 87"/>
          <p:cNvGrpSpPr/>
          <p:nvPr/>
        </p:nvGrpSpPr>
        <p:grpSpPr>
          <a:xfrm>
            <a:off x="2819400" y="3101622"/>
            <a:ext cx="685800" cy="304800"/>
            <a:chOff x="2819400" y="3101622"/>
            <a:chExt cx="685800" cy="304800"/>
          </a:xfrm>
        </p:grpSpPr>
        <p:sp>
          <p:nvSpPr>
            <p:cNvPr id="86" name="Rectangle 85"/>
            <p:cNvSpPr/>
            <p:nvPr/>
          </p:nvSpPr>
          <p:spPr>
            <a:xfrm>
              <a:off x="2898221" y="3101622"/>
              <a:ext cx="5334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b="1" dirty="0">
                <a:solidFill>
                  <a:schemeClr val="tx1"/>
                </a:solidFill>
              </a:endParaRPr>
            </a:p>
          </p:txBody>
        </p:sp>
        <p:sp>
          <p:nvSpPr>
            <p:cNvPr id="87" name="TextBox 86"/>
            <p:cNvSpPr txBox="1"/>
            <p:nvPr/>
          </p:nvSpPr>
          <p:spPr>
            <a:xfrm>
              <a:off x="2819400" y="3136075"/>
              <a:ext cx="685800" cy="215444"/>
            </a:xfrm>
            <a:prstGeom prst="rect">
              <a:avLst/>
            </a:prstGeom>
            <a:noFill/>
          </p:spPr>
          <p:txBody>
            <a:bodyPr wrap="square" rtlCol="0">
              <a:spAutoFit/>
            </a:bodyPr>
            <a:lstStyle/>
            <a:p>
              <a:r>
                <a:rPr lang="en-US" sz="800" b="1" dirty="0" smtClean="0"/>
                <a:t>Tabernacle</a:t>
              </a:r>
            </a:p>
          </p:txBody>
        </p:sp>
      </p:grpSp>
      <p:sp>
        <p:nvSpPr>
          <p:cNvPr id="90" name="TextBox 89"/>
          <p:cNvSpPr txBox="1"/>
          <p:nvPr/>
        </p:nvSpPr>
        <p:spPr>
          <a:xfrm>
            <a:off x="5867400" y="773668"/>
            <a:ext cx="2057400" cy="369332"/>
          </a:xfrm>
          <a:prstGeom prst="rect">
            <a:avLst/>
          </a:prstGeom>
          <a:noFill/>
        </p:spPr>
        <p:txBody>
          <a:bodyPr wrap="square" rtlCol="0">
            <a:spAutoFit/>
          </a:bodyPr>
          <a:lstStyle/>
          <a:p>
            <a:r>
              <a:rPr lang="en-US" dirty="0" err="1" smtClean="0">
                <a:latin typeface="Magneto" pitchFamily="82" charset="0"/>
              </a:rPr>
              <a:t>Ephriam</a:t>
            </a:r>
            <a:r>
              <a:rPr lang="en-US" dirty="0" smtClean="0">
                <a:latin typeface="Magneto" pitchFamily="82" charset="0"/>
              </a:rPr>
              <a:t> - calf</a:t>
            </a:r>
          </a:p>
        </p:txBody>
      </p:sp>
      <p:sp>
        <p:nvSpPr>
          <p:cNvPr id="91" name="TextBox 90"/>
          <p:cNvSpPr txBox="1"/>
          <p:nvPr/>
        </p:nvSpPr>
        <p:spPr>
          <a:xfrm>
            <a:off x="6424550" y="1154668"/>
            <a:ext cx="2057400" cy="369332"/>
          </a:xfrm>
          <a:prstGeom prst="rect">
            <a:avLst/>
          </a:prstGeom>
          <a:noFill/>
        </p:spPr>
        <p:txBody>
          <a:bodyPr wrap="square" rtlCol="0">
            <a:spAutoFit/>
          </a:bodyPr>
          <a:lstStyle/>
          <a:p>
            <a:r>
              <a:rPr lang="en-US" dirty="0" smtClean="0">
                <a:latin typeface="Magneto" pitchFamily="82" charset="0"/>
              </a:rPr>
              <a:t>Dan - eagle</a:t>
            </a:r>
          </a:p>
        </p:txBody>
      </p:sp>
      <p:sp>
        <p:nvSpPr>
          <p:cNvPr id="92" name="TextBox 91"/>
          <p:cNvSpPr txBox="1"/>
          <p:nvPr/>
        </p:nvSpPr>
        <p:spPr>
          <a:xfrm>
            <a:off x="6167250" y="1840468"/>
            <a:ext cx="2057400" cy="369332"/>
          </a:xfrm>
          <a:prstGeom prst="rect">
            <a:avLst/>
          </a:prstGeom>
          <a:noFill/>
        </p:spPr>
        <p:txBody>
          <a:bodyPr wrap="square" rtlCol="0">
            <a:spAutoFit/>
          </a:bodyPr>
          <a:lstStyle/>
          <a:p>
            <a:r>
              <a:rPr lang="en-US" dirty="0" smtClean="0">
                <a:latin typeface="Magneto" pitchFamily="82" charset="0"/>
              </a:rPr>
              <a:t>Judah - lion</a:t>
            </a:r>
          </a:p>
        </p:txBody>
      </p:sp>
      <p:sp>
        <p:nvSpPr>
          <p:cNvPr id="93" name="TextBox 92"/>
          <p:cNvSpPr txBox="1"/>
          <p:nvPr/>
        </p:nvSpPr>
        <p:spPr>
          <a:xfrm>
            <a:off x="6001000" y="1512125"/>
            <a:ext cx="2057400" cy="369332"/>
          </a:xfrm>
          <a:prstGeom prst="rect">
            <a:avLst/>
          </a:prstGeom>
          <a:noFill/>
        </p:spPr>
        <p:txBody>
          <a:bodyPr wrap="square" rtlCol="0">
            <a:spAutoFit/>
          </a:bodyPr>
          <a:lstStyle/>
          <a:p>
            <a:r>
              <a:rPr lang="en-US" dirty="0" smtClean="0">
                <a:latin typeface="Magneto" pitchFamily="82" charset="0"/>
              </a:rPr>
              <a:t>Reuben - man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anim from="(-#ppt_w/2)" to="(#ppt_x)" calcmode="lin" valueType="num">
                                      <p:cBhvr>
                                        <p:cTn id="7" dur="600" fill="hold">
                                          <p:stCondLst>
                                            <p:cond delay="0"/>
                                          </p:stCondLst>
                                        </p:cTn>
                                        <p:tgtEl>
                                          <p:spTgt spid="72"/>
                                        </p:tgtEl>
                                        <p:attrNameLst>
                                          <p:attrName>ppt_x</p:attrName>
                                        </p:attrNameLst>
                                      </p:cBhvr>
                                    </p:anim>
                                    <p:anim from="0" to="-1.0" calcmode="lin" valueType="num">
                                      <p:cBhvr>
                                        <p:cTn id="8" dur="200" decel="50000" autoRev="1" fill="hold">
                                          <p:stCondLst>
                                            <p:cond delay="600"/>
                                          </p:stCondLst>
                                        </p:cTn>
                                        <p:tgtEl>
                                          <p:spTgt spid="72"/>
                                        </p:tgtEl>
                                        <p:attrNameLst>
                                          <p:attrName>xshear</p:attrName>
                                        </p:attrNameLst>
                                      </p:cBhvr>
                                    </p:anim>
                                    <p:animScale>
                                      <p:cBhvr>
                                        <p:cTn id="9" dur="200" decel="100000" autoRev="1" fill="hold">
                                          <p:stCondLst>
                                            <p:cond delay="600"/>
                                          </p:stCondLst>
                                        </p:cTn>
                                        <p:tgtEl>
                                          <p:spTgt spid="72"/>
                                        </p:tgtEl>
                                      </p:cBhvr>
                                      <p:from x="100000" y="100000"/>
                                      <p:to x="80000" y="100000"/>
                                    </p:animScale>
                                    <p:anim by="(#ppt_h/3+#ppt_w*0.1)" calcmode="lin" valueType="num">
                                      <p:cBhvr additive="sum">
                                        <p:cTn id="10" dur="200" decel="100000" autoRev="1" fill="hold">
                                          <p:stCondLst>
                                            <p:cond delay="600"/>
                                          </p:stCondLst>
                                        </p:cTn>
                                        <p:tgtEl>
                                          <p:spTgt spid="72"/>
                                        </p:tgtEl>
                                        <p:attrNameLst>
                                          <p:attrName>ppt_x</p:attrName>
                                        </p:attrNameLst>
                                      </p:cBhvr>
                                    </p:anim>
                                  </p:childTnLst>
                                </p:cTn>
                              </p:par>
                            </p:childTnLst>
                          </p:cTn>
                        </p:par>
                        <p:par>
                          <p:cTn id="11" fill="hold">
                            <p:stCondLst>
                              <p:cond delay="1000"/>
                            </p:stCondLst>
                            <p:childTnLst>
                              <p:par>
                                <p:cTn id="12" presetID="34" presetClass="entr" presetSubtype="0" fill="hold" nodeType="afterEffect">
                                  <p:stCondLst>
                                    <p:cond delay="0"/>
                                  </p:stCondLst>
                                  <p:childTnLst>
                                    <p:set>
                                      <p:cBhvr>
                                        <p:cTn id="13" dur="1" fill="hold">
                                          <p:stCondLst>
                                            <p:cond delay="0"/>
                                          </p:stCondLst>
                                        </p:cTn>
                                        <p:tgtEl>
                                          <p:spTgt spid="89"/>
                                        </p:tgtEl>
                                        <p:attrNameLst>
                                          <p:attrName>style.visibility</p:attrName>
                                        </p:attrNameLst>
                                      </p:cBhvr>
                                      <p:to>
                                        <p:strVal val="visible"/>
                                      </p:to>
                                    </p:set>
                                    <p:anim from="(-#ppt_w/2)" to="(#ppt_x)" calcmode="lin" valueType="num">
                                      <p:cBhvr>
                                        <p:cTn id="14" dur="600" fill="hold">
                                          <p:stCondLst>
                                            <p:cond delay="0"/>
                                          </p:stCondLst>
                                        </p:cTn>
                                        <p:tgtEl>
                                          <p:spTgt spid="89"/>
                                        </p:tgtEl>
                                        <p:attrNameLst>
                                          <p:attrName>ppt_x</p:attrName>
                                        </p:attrNameLst>
                                      </p:cBhvr>
                                    </p:anim>
                                    <p:anim from="0" to="-1.0" calcmode="lin" valueType="num">
                                      <p:cBhvr>
                                        <p:cTn id="15" dur="200" decel="50000" autoRev="1" fill="hold">
                                          <p:stCondLst>
                                            <p:cond delay="600"/>
                                          </p:stCondLst>
                                        </p:cTn>
                                        <p:tgtEl>
                                          <p:spTgt spid="89"/>
                                        </p:tgtEl>
                                        <p:attrNameLst>
                                          <p:attrName>xshear</p:attrName>
                                        </p:attrNameLst>
                                      </p:cBhvr>
                                    </p:anim>
                                    <p:animScale>
                                      <p:cBhvr>
                                        <p:cTn id="16" dur="200" decel="100000" autoRev="1" fill="hold">
                                          <p:stCondLst>
                                            <p:cond delay="600"/>
                                          </p:stCondLst>
                                        </p:cTn>
                                        <p:tgtEl>
                                          <p:spTgt spid="89"/>
                                        </p:tgtEl>
                                      </p:cBhvr>
                                      <p:from x="100000" y="100000"/>
                                      <p:to x="80000" y="100000"/>
                                    </p:animScale>
                                    <p:anim by="(#ppt_h/3+#ppt_w*0.1)" calcmode="lin" valueType="num">
                                      <p:cBhvr additive="sum">
                                        <p:cTn id="17" dur="200" decel="100000" autoRev="1" fill="hold">
                                          <p:stCondLst>
                                            <p:cond delay="600"/>
                                          </p:stCondLst>
                                        </p:cTn>
                                        <p:tgtEl>
                                          <p:spTgt spid="89"/>
                                        </p:tgtEl>
                                        <p:attrNameLst>
                                          <p:attrName>ppt_x</p:attrName>
                                        </p:attrNameLst>
                                      </p:cBhvr>
                                    </p:anim>
                                  </p:childTnLst>
                                </p:cTn>
                              </p:par>
                            </p:childTnLst>
                          </p:cTn>
                        </p:par>
                        <p:par>
                          <p:cTn id="18" fill="hold">
                            <p:stCondLst>
                              <p:cond delay="2000"/>
                            </p:stCondLst>
                            <p:childTnLst>
                              <p:par>
                                <p:cTn id="19" presetID="34" presetClass="entr" presetSubtype="0" fill="hold" nodeType="afterEffect">
                                  <p:stCondLst>
                                    <p:cond delay="0"/>
                                  </p:stCondLst>
                                  <p:childTnLst>
                                    <p:set>
                                      <p:cBhvr>
                                        <p:cTn id="20" dur="1" fill="hold">
                                          <p:stCondLst>
                                            <p:cond delay="0"/>
                                          </p:stCondLst>
                                        </p:cTn>
                                        <p:tgtEl>
                                          <p:spTgt spid="88"/>
                                        </p:tgtEl>
                                        <p:attrNameLst>
                                          <p:attrName>style.visibility</p:attrName>
                                        </p:attrNameLst>
                                      </p:cBhvr>
                                      <p:to>
                                        <p:strVal val="visible"/>
                                      </p:to>
                                    </p:set>
                                    <p:anim from="(-#ppt_w/2)" to="(#ppt_x)" calcmode="lin" valueType="num">
                                      <p:cBhvr>
                                        <p:cTn id="21" dur="600" fill="hold">
                                          <p:stCondLst>
                                            <p:cond delay="0"/>
                                          </p:stCondLst>
                                        </p:cTn>
                                        <p:tgtEl>
                                          <p:spTgt spid="88"/>
                                        </p:tgtEl>
                                        <p:attrNameLst>
                                          <p:attrName>ppt_x</p:attrName>
                                        </p:attrNameLst>
                                      </p:cBhvr>
                                    </p:anim>
                                    <p:anim from="0" to="-1.0" calcmode="lin" valueType="num">
                                      <p:cBhvr>
                                        <p:cTn id="22" dur="200" decel="50000" autoRev="1" fill="hold">
                                          <p:stCondLst>
                                            <p:cond delay="600"/>
                                          </p:stCondLst>
                                        </p:cTn>
                                        <p:tgtEl>
                                          <p:spTgt spid="88"/>
                                        </p:tgtEl>
                                        <p:attrNameLst>
                                          <p:attrName>xshear</p:attrName>
                                        </p:attrNameLst>
                                      </p:cBhvr>
                                    </p:anim>
                                    <p:animScale>
                                      <p:cBhvr>
                                        <p:cTn id="23" dur="200" decel="100000" autoRev="1" fill="hold">
                                          <p:stCondLst>
                                            <p:cond delay="600"/>
                                          </p:stCondLst>
                                        </p:cTn>
                                        <p:tgtEl>
                                          <p:spTgt spid="88"/>
                                        </p:tgtEl>
                                      </p:cBhvr>
                                      <p:from x="100000" y="100000"/>
                                      <p:to x="80000" y="100000"/>
                                    </p:animScale>
                                    <p:anim by="(#ppt_h/3+#ppt_w*0.1)" calcmode="lin" valueType="num">
                                      <p:cBhvr additive="sum">
                                        <p:cTn id="24" dur="200" decel="100000" autoRev="1" fill="hold">
                                          <p:stCondLst>
                                            <p:cond delay="600"/>
                                          </p:stCondLst>
                                        </p:cTn>
                                        <p:tgtEl>
                                          <p:spTgt spid="88"/>
                                        </p:tgtEl>
                                        <p:attrNameLst>
                                          <p:attrName>ppt_x</p:attrName>
                                        </p:attrNameLst>
                                      </p:cBhvr>
                                    </p:anim>
                                  </p:childTnLst>
                                </p:cTn>
                              </p:par>
                            </p:childTnLst>
                          </p:cTn>
                        </p:par>
                      </p:childTnLst>
                    </p:cTn>
                  </p:par>
                  <p:par>
                    <p:cTn id="25" fill="hold">
                      <p:stCondLst>
                        <p:cond delay="indefinite"/>
                      </p:stCondLst>
                      <p:childTnLst>
                        <p:par>
                          <p:cTn id="26" fill="hold">
                            <p:stCondLst>
                              <p:cond delay="0"/>
                            </p:stCondLst>
                            <p:childTnLst>
                              <p:par>
                                <p:cTn id="27" presetID="34"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 from="(-#ppt_w/2)" to="(#ppt_x)" calcmode="lin" valueType="num">
                                      <p:cBhvr>
                                        <p:cTn id="29" dur="600" fill="hold">
                                          <p:stCondLst>
                                            <p:cond delay="0"/>
                                          </p:stCondLst>
                                        </p:cTn>
                                        <p:tgtEl>
                                          <p:spTgt spid="28"/>
                                        </p:tgtEl>
                                        <p:attrNameLst>
                                          <p:attrName>ppt_x</p:attrName>
                                        </p:attrNameLst>
                                      </p:cBhvr>
                                    </p:anim>
                                    <p:anim from="0" to="-1.0" calcmode="lin" valueType="num">
                                      <p:cBhvr>
                                        <p:cTn id="30" dur="200" decel="50000" autoRev="1" fill="hold">
                                          <p:stCondLst>
                                            <p:cond delay="600"/>
                                          </p:stCondLst>
                                        </p:cTn>
                                        <p:tgtEl>
                                          <p:spTgt spid="28"/>
                                        </p:tgtEl>
                                        <p:attrNameLst>
                                          <p:attrName>xshear</p:attrName>
                                        </p:attrNameLst>
                                      </p:cBhvr>
                                    </p:anim>
                                    <p:animScale>
                                      <p:cBhvr>
                                        <p:cTn id="31" dur="200" decel="100000" autoRev="1" fill="hold">
                                          <p:stCondLst>
                                            <p:cond delay="600"/>
                                          </p:stCondLst>
                                        </p:cTn>
                                        <p:tgtEl>
                                          <p:spTgt spid="28"/>
                                        </p:tgtEl>
                                      </p:cBhvr>
                                      <p:from x="100000" y="100000"/>
                                      <p:to x="80000" y="100000"/>
                                    </p:animScale>
                                    <p:anim by="(#ppt_h/3+#ppt_w*0.1)" calcmode="lin" valueType="num">
                                      <p:cBhvr additive="sum">
                                        <p:cTn id="32" dur="200" decel="100000" autoRev="1" fill="hold">
                                          <p:stCondLst>
                                            <p:cond delay="600"/>
                                          </p:stCondLst>
                                        </p:cTn>
                                        <p:tgtEl>
                                          <p:spTgt spid="28"/>
                                        </p:tgtEl>
                                        <p:attrNameLst>
                                          <p:attrName>ppt_x</p:attrName>
                                        </p:attrNameLst>
                                      </p:cBhvr>
                                    </p:anim>
                                  </p:childTnLst>
                                </p:cTn>
                              </p:par>
                              <p:par>
                                <p:cTn id="33" presetID="22" presetClass="entr" presetSubtype="8" fill="hold" nodeType="with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wipe(left)">
                                      <p:cBhvr>
                                        <p:cTn id="35" dur="500"/>
                                        <p:tgtEl>
                                          <p:spTgt spid="29"/>
                                        </p:tgtEl>
                                      </p:cBhvr>
                                    </p:animEffect>
                                  </p:childTnLst>
                                </p:cTn>
                              </p:par>
                            </p:childTnLst>
                          </p:cTn>
                        </p:par>
                        <p:par>
                          <p:cTn id="36" fill="hold">
                            <p:stCondLst>
                              <p:cond delay="1000"/>
                            </p:stCondLst>
                            <p:childTnLst>
                              <p:par>
                                <p:cTn id="37" presetID="34" presetClass="entr" presetSubtype="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 from="(-#ppt_w/2)" to="(#ppt_x)" calcmode="lin" valueType="num">
                                      <p:cBhvr>
                                        <p:cTn id="39" dur="600" fill="hold">
                                          <p:stCondLst>
                                            <p:cond delay="0"/>
                                          </p:stCondLst>
                                        </p:cTn>
                                        <p:tgtEl>
                                          <p:spTgt spid="25"/>
                                        </p:tgtEl>
                                        <p:attrNameLst>
                                          <p:attrName>ppt_x</p:attrName>
                                        </p:attrNameLst>
                                      </p:cBhvr>
                                    </p:anim>
                                    <p:anim from="0" to="-1.0" calcmode="lin" valueType="num">
                                      <p:cBhvr>
                                        <p:cTn id="40" dur="200" decel="50000" autoRev="1" fill="hold">
                                          <p:stCondLst>
                                            <p:cond delay="600"/>
                                          </p:stCondLst>
                                        </p:cTn>
                                        <p:tgtEl>
                                          <p:spTgt spid="25"/>
                                        </p:tgtEl>
                                        <p:attrNameLst>
                                          <p:attrName>xshear</p:attrName>
                                        </p:attrNameLst>
                                      </p:cBhvr>
                                    </p:anim>
                                    <p:animScale>
                                      <p:cBhvr>
                                        <p:cTn id="41" dur="200" decel="100000" autoRev="1" fill="hold">
                                          <p:stCondLst>
                                            <p:cond delay="600"/>
                                          </p:stCondLst>
                                        </p:cTn>
                                        <p:tgtEl>
                                          <p:spTgt spid="25"/>
                                        </p:tgtEl>
                                      </p:cBhvr>
                                      <p:from x="100000" y="100000"/>
                                      <p:to x="80000" y="100000"/>
                                    </p:animScale>
                                    <p:anim by="(#ppt_h/3+#ppt_w*0.1)" calcmode="lin" valueType="num">
                                      <p:cBhvr additive="sum">
                                        <p:cTn id="42" dur="200" decel="100000" autoRev="1" fill="hold">
                                          <p:stCondLst>
                                            <p:cond delay="600"/>
                                          </p:stCondLst>
                                        </p:cTn>
                                        <p:tgtEl>
                                          <p:spTgt spid="25"/>
                                        </p:tgtEl>
                                        <p:attrNameLst>
                                          <p:attrName>ppt_x</p:attrName>
                                        </p:attrNameLst>
                                      </p:cBhvr>
                                    </p:anim>
                                  </p:childTnLst>
                                </p:cTn>
                              </p:par>
                              <p:par>
                                <p:cTn id="43" presetID="22" presetClass="entr" presetSubtype="8" fill="hold" nodeType="with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wipe(left)">
                                      <p:cBhvr>
                                        <p:cTn id="45" dur="500"/>
                                        <p:tgtEl>
                                          <p:spTgt spid="26"/>
                                        </p:tgtEl>
                                      </p:cBhvr>
                                    </p:animEffect>
                                  </p:childTnLst>
                                </p:cTn>
                              </p:par>
                            </p:childTnLst>
                          </p:cTn>
                        </p:par>
                        <p:par>
                          <p:cTn id="46" fill="hold">
                            <p:stCondLst>
                              <p:cond delay="2000"/>
                            </p:stCondLst>
                            <p:childTnLst>
                              <p:par>
                                <p:cTn id="47" presetID="34" presetClass="entr" presetSubtype="0" fill="hold" grpId="0" nodeType="afterEffect">
                                  <p:stCondLst>
                                    <p:cond delay="0"/>
                                  </p:stCondLst>
                                  <p:childTnLst>
                                    <p:set>
                                      <p:cBhvr>
                                        <p:cTn id="48" dur="1" fill="hold">
                                          <p:stCondLst>
                                            <p:cond delay="0"/>
                                          </p:stCondLst>
                                        </p:cTn>
                                        <p:tgtEl>
                                          <p:spTgt spid="6"/>
                                        </p:tgtEl>
                                        <p:attrNameLst>
                                          <p:attrName>style.visibility</p:attrName>
                                        </p:attrNameLst>
                                      </p:cBhvr>
                                      <p:to>
                                        <p:strVal val="visible"/>
                                      </p:to>
                                    </p:set>
                                    <p:anim from="(-#ppt_w/2)" to="(#ppt_x)" calcmode="lin" valueType="num">
                                      <p:cBhvr>
                                        <p:cTn id="49" dur="600" fill="hold">
                                          <p:stCondLst>
                                            <p:cond delay="0"/>
                                          </p:stCondLst>
                                        </p:cTn>
                                        <p:tgtEl>
                                          <p:spTgt spid="6"/>
                                        </p:tgtEl>
                                        <p:attrNameLst>
                                          <p:attrName>ppt_x</p:attrName>
                                        </p:attrNameLst>
                                      </p:cBhvr>
                                    </p:anim>
                                    <p:anim from="0" to="-1.0" calcmode="lin" valueType="num">
                                      <p:cBhvr>
                                        <p:cTn id="50" dur="200" decel="50000" autoRev="1" fill="hold">
                                          <p:stCondLst>
                                            <p:cond delay="600"/>
                                          </p:stCondLst>
                                        </p:cTn>
                                        <p:tgtEl>
                                          <p:spTgt spid="6"/>
                                        </p:tgtEl>
                                        <p:attrNameLst>
                                          <p:attrName>xshear</p:attrName>
                                        </p:attrNameLst>
                                      </p:cBhvr>
                                    </p:anim>
                                    <p:animScale>
                                      <p:cBhvr>
                                        <p:cTn id="51" dur="200" decel="100000" autoRev="1" fill="hold">
                                          <p:stCondLst>
                                            <p:cond delay="600"/>
                                          </p:stCondLst>
                                        </p:cTn>
                                        <p:tgtEl>
                                          <p:spTgt spid="6"/>
                                        </p:tgtEl>
                                      </p:cBhvr>
                                      <p:from x="100000" y="100000"/>
                                      <p:to x="80000" y="100000"/>
                                    </p:animScale>
                                    <p:anim by="(#ppt_h/3+#ppt_w*0.1)" calcmode="lin" valueType="num">
                                      <p:cBhvr additive="sum">
                                        <p:cTn id="52" dur="200" decel="100000" autoRev="1" fill="hold">
                                          <p:stCondLst>
                                            <p:cond delay="600"/>
                                          </p:stCondLst>
                                        </p:cTn>
                                        <p:tgtEl>
                                          <p:spTgt spid="6"/>
                                        </p:tgtEl>
                                        <p:attrNameLst>
                                          <p:attrName>ppt_x</p:attrName>
                                        </p:attrNameLst>
                                      </p:cBhvr>
                                    </p:anim>
                                  </p:childTnLst>
                                </p:cTn>
                              </p:par>
                              <p:par>
                                <p:cTn id="53" presetID="22" presetClass="entr" presetSubtype="8" fill="hold" nodeType="with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wipe(left)">
                                      <p:cBhvr>
                                        <p:cTn id="55" dur="500"/>
                                        <p:tgtEl>
                                          <p:spTgt spid="24"/>
                                        </p:tgtEl>
                                      </p:cBhvr>
                                    </p:animEffect>
                                  </p:childTnLst>
                                </p:cTn>
                              </p:par>
                            </p:childTnLst>
                          </p:cTn>
                        </p:par>
                        <p:par>
                          <p:cTn id="56" fill="hold">
                            <p:stCondLst>
                              <p:cond delay="3000"/>
                            </p:stCondLst>
                            <p:childTnLst>
                              <p:par>
                                <p:cTn id="57" presetID="34" presetClass="entr" presetSubtype="0" fill="hold" grpId="0" nodeType="afterEffect">
                                  <p:stCondLst>
                                    <p:cond delay="0"/>
                                  </p:stCondLst>
                                  <p:childTnLst>
                                    <p:set>
                                      <p:cBhvr>
                                        <p:cTn id="58" dur="1" fill="hold">
                                          <p:stCondLst>
                                            <p:cond delay="0"/>
                                          </p:stCondLst>
                                        </p:cTn>
                                        <p:tgtEl>
                                          <p:spTgt spid="73"/>
                                        </p:tgtEl>
                                        <p:attrNameLst>
                                          <p:attrName>style.visibility</p:attrName>
                                        </p:attrNameLst>
                                      </p:cBhvr>
                                      <p:to>
                                        <p:strVal val="visible"/>
                                      </p:to>
                                    </p:set>
                                    <p:anim from="(-#ppt_w/2)" to="(#ppt_x)" calcmode="lin" valueType="num">
                                      <p:cBhvr>
                                        <p:cTn id="59" dur="600" fill="hold">
                                          <p:stCondLst>
                                            <p:cond delay="0"/>
                                          </p:stCondLst>
                                        </p:cTn>
                                        <p:tgtEl>
                                          <p:spTgt spid="73"/>
                                        </p:tgtEl>
                                        <p:attrNameLst>
                                          <p:attrName>ppt_x</p:attrName>
                                        </p:attrNameLst>
                                      </p:cBhvr>
                                    </p:anim>
                                    <p:anim from="0" to="-1.0" calcmode="lin" valueType="num">
                                      <p:cBhvr>
                                        <p:cTn id="60" dur="200" decel="50000" autoRev="1" fill="hold">
                                          <p:stCondLst>
                                            <p:cond delay="600"/>
                                          </p:stCondLst>
                                        </p:cTn>
                                        <p:tgtEl>
                                          <p:spTgt spid="73"/>
                                        </p:tgtEl>
                                        <p:attrNameLst>
                                          <p:attrName>xshear</p:attrName>
                                        </p:attrNameLst>
                                      </p:cBhvr>
                                    </p:anim>
                                    <p:animScale>
                                      <p:cBhvr>
                                        <p:cTn id="61" dur="200" decel="100000" autoRev="1" fill="hold">
                                          <p:stCondLst>
                                            <p:cond delay="600"/>
                                          </p:stCondLst>
                                        </p:cTn>
                                        <p:tgtEl>
                                          <p:spTgt spid="73"/>
                                        </p:tgtEl>
                                      </p:cBhvr>
                                      <p:from x="100000" y="100000"/>
                                      <p:to x="80000" y="100000"/>
                                    </p:animScale>
                                    <p:anim by="(#ppt_h/3+#ppt_w*0.1)" calcmode="lin" valueType="num">
                                      <p:cBhvr additive="sum">
                                        <p:cTn id="62" dur="200" decel="100000" autoRev="1" fill="hold">
                                          <p:stCondLst>
                                            <p:cond delay="600"/>
                                          </p:stCondLst>
                                        </p:cTn>
                                        <p:tgtEl>
                                          <p:spTgt spid="73"/>
                                        </p:tgtEl>
                                        <p:attrNameLst>
                                          <p:attrName>ppt_x</p:attrName>
                                        </p:attrNameLst>
                                      </p:cBhvr>
                                    </p:anim>
                                  </p:childTnLst>
                                </p:cTn>
                              </p:par>
                            </p:childTnLst>
                          </p:cTn>
                        </p:par>
                        <p:par>
                          <p:cTn id="63" fill="hold">
                            <p:stCondLst>
                              <p:cond delay="4000"/>
                            </p:stCondLst>
                            <p:childTnLst>
                              <p:par>
                                <p:cTn id="64" presetID="34" presetClass="entr" presetSubtype="0" fill="hold" grpId="0" nodeType="afterEffect">
                                  <p:stCondLst>
                                    <p:cond delay="0"/>
                                  </p:stCondLst>
                                  <p:childTnLst>
                                    <p:set>
                                      <p:cBhvr>
                                        <p:cTn id="65" dur="1" fill="hold">
                                          <p:stCondLst>
                                            <p:cond delay="0"/>
                                          </p:stCondLst>
                                        </p:cTn>
                                        <p:tgtEl>
                                          <p:spTgt spid="90"/>
                                        </p:tgtEl>
                                        <p:attrNameLst>
                                          <p:attrName>style.visibility</p:attrName>
                                        </p:attrNameLst>
                                      </p:cBhvr>
                                      <p:to>
                                        <p:strVal val="visible"/>
                                      </p:to>
                                    </p:set>
                                    <p:anim from="(-#ppt_w/2)" to="(#ppt_x)" calcmode="lin" valueType="num">
                                      <p:cBhvr>
                                        <p:cTn id="66" dur="600" fill="hold">
                                          <p:stCondLst>
                                            <p:cond delay="0"/>
                                          </p:stCondLst>
                                        </p:cTn>
                                        <p:tgtEl>
                                          <p:spTgt spid="90"/>
                                        </p:tgtEl>
                                        <p:attrNameLst>
                                          <p:attrName>ppt_x</p:attrName>
                                        </p:attrNameLst>
                                      </p:cBhvr>
                                    </p:anim>
                                    <p:anim from="0" to="-1.0" calcmode="lin" valueType="num">
                                      <p:cBhvr>
                                        <p:cTn id="67" dur="200" decel="50000" autoRev="1" fill="hold">
                                          <p:stCondLst>
                                            <p:cond delay="600"/>
                                          </p:stCondLst>
                                        </p:cTn>
                                        <p:tgtEl>
                                          <p:spTgt spid="90"/>
                                        </p:tgtEl>
                                        <p:attrNameLst>
                                          <p:attrName>xshear</p:attrName>
                                        </p:attrNameLst>
                                      </p:cBhvr>
                                    </p:anim>
                                    <p:animScale>
                                      <p:cBhvr>
                                        <p:cTn id="68" dur="200" decel="100000" autoRev="1" fill="hold">
                                          <p:stCondLst>
                                            <p:cond delay="600"/>
                                          </p:stCondLst>
                                        </p:cTn>
                                        <p:tgtEl>
                                          <p:spTgt spid="90"/>
                                        </p:tgtEl>
                                      </p:cBhvr>
                                      <p:from x="100000" y="100000"/>
                                      <p:to x="80000" y="100000"/>
                                    </p:animScale>
                                    <p:anim by="(#ppt_h/3+#ppt_w*0.1)" calcmode="lin" valueType="num">
                                      <p:cBhvr additive="sum">
                                        <p:cTn id="69" dur="200" decel="100000" autoRev="1" fill="hold">
                                          <p:stCondLst>
                                            <p:cond delay="600"/>
                                          </p:stCondLst>
                                        </p:cTn>
                                        <p:tgtEl>
                                          <p:spTgt spid="90"/>
                                        </p:tgtEl>
                                        <p:attrNameLst>
                                          <p:attrName>ppt_x</p:attrName>
                                        </p:attrNameLst>
                                      </p:cBhvr>
                                    </p:anim>
                                  </p:childTnLst>
                                </p:cTn>
                              </p:par>
                            </p:childTnLst>
                          </p:cTn>
                        </p:par>
                        <p:par>
                          <p:cTn id="70" fill="hold">
                            <p:stCondLst>
                              <p:cond delay="5000"/>
                            </p:stCondLst>
                            <p:childTnLst>
                              <p:par>
                                <p:cTn id="71" presetID="34" presetClass="entr" presetSubtype="0" fill="hold" grpId="0" nodeType="afterEffect">
                                  <p:stCondLst>
                                    <p:cond delay="0"/>
                                  </p:stCondLst>
                                  <p:childTnLst>
                                    <p:set>
                                      <p:cBhvr>
                                        <p:cTn id="72" dur="1" fill="hold">
                                          <p:stCondLst>
                                            <p:cond delay="0"/>
                                          </p:stCondLst>
                                        </p:cTn>
                                        <p:tgtEl>
                                          <p:spTgt spid="31"/>
                                        </p:tgtEl>
                                        <p:attrNameLst>
                                          <p:attrName>style.visibility</p:attrName>
                                        </p:attrNameLst>
                                      </p:cBhvr>
                                      <p:to>
                                        <p:strVal val="visible"/>
                                      </p:to>
                                    </p:set>
                                    <p:anim from="(-#ppt_w/2)" to="(#ppt_x)" calcmode="lin" valueType="num">
                                      <p:cBhvr>
                                        <p:cTn id="73" dur="600" fill="hold">
                                          <p:stCondLst>
                                            <p:cond delay="0"/>
                                          </p:stCondLst>
                                        </p:cTn>
                                        <p:tgtEl>
                                          <p:spTgt spid="31"/>
                                        </p:tgtEl>
                                        <p:attrNameLst>
                                          <p:attrName>ppt_x</p:attrName>
                                        </p:attrNameLst>
                                      </p:cBhvr>
                                    </p:anim>
                                    <p:anim from="0" to="-1.0" calcmode="lin" valueType="num">
                                      <p:cBhvr>
                                        <p:cTn id="74" dur="200" decel="50000" autoRev="1" fill="hold">
                                          <p:stCondLst>
                                            <p:cond delay="600"/>
                                          </p:stCondLst>
                                        </p:cTn>
                                        <p:tgtEl>
                                          <p:spTgt spid="31"/>
                                        </p:tgtEl>
                                        <p:attrNameLst>
                                          <p:attrName>xshear</p:attrName>
                                        </p:attrNameLst>
                                      </p:cBhvr>
                                    </p:anim>
                                    <p:animScale>
                                      <p:cBhvr>
                                        <p:cTn id="75" dur="200" decel="100000" autoRev="1" fill="hold">
                                          <p:stCondLst>
                                            <p:cond delay="600"/>
                                          </p:stCondLst>
                                        </p:cTn>
                                        <p:tgtEl>
                                          <p:spTgt spid="31"/>
                                        </p:tgtEl>
                                      </p:cBhvr>
                                      <p:from x="100000" y="100000"/>
                                      <p:to x="80000" y="100000"/>
                                    </p:animScale>
                                    <p:anim by="(#ppt_h/3+#ppt_w*0.1)" calcmode="lin" valueType="num">
                                      <p:cBhvr additive="sum">
                                        <p:cTn id="76" dur="200" decel="100000" autoRev="1" fill="hold">
                                          <p:stCondLst>
                                            <p:cond delay="600"/>
                                          </p:stCondLst>
                                        </p:cTn>
                                        <p:tgtEl>
                                          <p:spTgt spid="31"/>
                                        </p:tgtEl>
                                        <p:attrNameLst>
                                          <p:attrName>ppt_x</p:attrName>
                                        </p:attrNameLst>
                                      </p:cBhvr>
                                    </p:anim>
                                  </p:childTnLst>
                                </p:cTn>
                              </p:par>
                              <p:par>
                                <p:cTn id="77" presetID="22" presetClass="entr" presetSubtype="1" fill="hold" nodeType="with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wipe(up)">
                                      <p:cBhvr>
                                        <p:cTn id="79" dur="500"/>
                                        <p:tgtEl>
                                          <p:spTgt spid="32"/>
                                        </p:tgtEl>
                                      </p:cBhvr>
                                    </p:animEffect>
                                  </p:childTnLst>
                                </p:cTn>
                              </p:par>
                            </p:childTnLst>
                          </p:cTn>
                        </p:par>
                        <p:par>
                          <p:cTn id="80" fill="hold">
                            <p:stCondLst>
                              <p:cond delay="6000"/>
                            </p:stCondLst>
                            <p:childTnLst>
                              <p:par>
                                <p:cTn id="81" presetID="34" presetClass="entr" presetSubtype="0"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 from="(-#ppt_w/2)" to="(#ppt_x)" calcmode="lin" valueType="num">
                                      <p:cBhvr>
                                        <p:cTn id="83" dur="600" fill="hold">
                                          <p:stCondLst>
                                            <p:cond delay="0"/>
                                          </p:stCondLst>
                                        </p:cTn>
                                        <p:tgtEl>
                                          <p:spTgt spid="36"/>
                                        </p:tgtEl>
                                        <p:attrNameLst>
                                          <p:attrName>ppt_x</p:attrName>
                                        </p:attrNameLst>
                                      </p:cBhvr>
                                    </p:anim>
                                    <p:anim from="0" to="-1.0" calcmode="lin" valueType="num">
                                      <p:cBhvr>
                                        <p:cTn id="84" dur="200" decel="50000" autoRev="1" fill="hold">
                                          <p:stCondLst>
                                            <p:cond delay="600"/>
                                          </p:stCondLst>
                                        </p:cTn>
                                        <p:tgtEl>
                                          <p:spTgt spid="36"/>
                                        </p:tgtEl>
                                        <p:attrNameLst>
                                          <p:attrName>xshear</p:attrName>
                                        </p:attrNameLst>
                                      </p:cBhvr>
                                    </p:anim>
                                    <p:animScale>
                                      <p:cBhvr>
                                        <p:cTn id="85" dur="200" decel="100000" autoRev="1" fill="hold">
                                          <p:stCondLst>
                                            <p:cond delay="600"/>
                                          </p:stCondLst>
                                        </p:cTn>
                                        <p:tgtEl>
                                          <p:spTgt spid="36"/>
                                        </p:tgtEl>
                                      </p:cBhvr>
                                      <p:from x="100000" y="100000"/>
                                      <p:to x="80000" y="100000"/>
                                    </p:animScale>
                                    <p:anim by="(#ppt_h/3+#ppt_w*0.1)" calcmode="lin" valueType="num">
                                      <p:cBhvr additive="sum">
                                        <p:cTn id="86" dur="200" decel="100000" autoRev="1" fill="hold">
                                          <p:stCondLst>
                                            <p:cond delay="600"/>
                                          </p:stCondLst>
                                        </p:cTn>
                                        <p:tgtEl>
                                          <p:spTgt spid="36"/>
                                        </p:tgtEl>
                                        <p:attrNameLst>
                                          <p:attrName>ppt_x</p:attrName>
                                        </p:attrNameLst>
                                      </p:cBhvr>
                                    </p:anim>
                                  </p:childTnLst>
                                </p:cTn>
                              </p:par>
                              <p:par>
                                <p:cTn id="87" presetID="22" presetClass="entr" presetSubtype="1" fill="hold" nodeType="withEffect">
                                  <p:stCondLst>
                                    <p:cond delay="0"/>
                                  </p:stCondLst>
                                  <p:childTnLst>
                                    <p:set>
                                      <p:cBhvr>
                                        <p:cTn id="88" dur="1" fill="hold">
                                          <p:stCondLst>
                                            <p:cond delay="0"/>
                                          </p:stCondLst>
                                        </p:cTn>
                                        <p:tgtEl>
                                          <p:spTgt spid="37"/>
                                        </p:tgtEl>
                                        <p:attrNameLst>
                                          <p:attrName>style.visibility</p:attrName>
                                        </p:attrNameLst>
                                      </p:cBhvr>
                                      <p:to>
                                        <p:strVal val="visible"/>
                                      </p:to>
                                    </p:set>
                                    <p:animEffect transition="in" filter="wipe(up)">
                                      <p:cBhvr>
                                        <p:cTn id="89" dur="500"/>
                                        <p:tgtEl>
                                          <p:spTgt spid="37"/>
                                        </p:tgtEl>
                                      </p:cBhvr>
                                    </p:animEffect>
                                  </p:childTnLst>
                                </p:cTn>
                              </p:par>
                            </p:childTnLst>
                          </p:cTn>
                        </p:par>
                        <p:par>
                          <p:cTn id="90" fill="hold">
                            <p:stCondLst>
                              <p:cond delay="7000"/>
                            </p:stCondLst>
                            <p:childTnLst>
                              <p:par>
                                <p:cTn id="91" presetID="34" presetClass="entr" presetSubtype="0" fill="hold" grpId="0" nodeType="afterEffect">
                                  <p:stCondLst>
                                    <p:cond delay="0"/>
                                  </p:stCondLst>
                                  <p:childTnLst>
                                    <p:set>
                                      <p:cBhvr>
                                        <p:cTn id="92" dur="1" fill="hold">
                                          <p:stCondLst>
                                            <p:cond delay="0"/>
                                          </p:stCondLst>
                                        </p:cTn>
                                        <p:tgtEl>
                                          <p:spTgt spid="39"/>
                                        </p:tgtEl>
                                        <p:attrNameLst>
                                          <p:attrName>style.visibility</p:attrName>
                                        </p:attrNameLst>
                                      </p:cBhvr>
                                      <p:to>
                                        <p:strVal val="visible"/>
                                      </p:to>
                                    </p:set>
                                    <p:anim from="(-#ppt_w/2)" to="(#ppt_x)" calcmode="lin" valueType="num">
                                      <p:cBhvr>
                                        <p:cTn id="93" dur="600" fill="hold">
                                          <p:stCondLst>
                                            <p:cond delay="0"/>
                                          </p:stCondLst>
                                        </p:cTn>
                                        <p:tgtEl>
                                          <p:spTgt spid="39"/>
                                        </p:tgtEl>
                                        <p:attrNameLst>
                                          <p:attrName>ppt_x</p:attrName>
                                        </p:attrNameLst>
                                      </p:cBhvr>
                                    </p:anim>
                                    <p:anim from="0" to="-1.0" calcmode="lin" valueType="num">
                                      <p:cBhvr>
                                        <p:cTn id="94" dur="200" decel="50000" autoRev="1" fill="hold">
                                          <p:stCondLst>
                                            <p:cond delay="600"/>
                                          </p:stCondLst>
                                        </p:cTn>
                                        <p:tgtEl>
                                          <p:spTgt spid="39"/>
                                        </p:tgtEl>
                                        <p:attrNameLst>
                                          <p:attrName>xshear</p:attrName>
                                        </p:attrNameLst>
                                      </p:cBhvr>
                                    </p:anim>
                                    <p:animScale>
                                      <p:cBhvr>
                                        <p:cTn id="95" dur="200" decel="100000" autoRev="1" fill="hold">
                                          <p:stCondLst>
                                            <p:cond delay="600"/>
                                          </p:stCondLst>
                                        </p:cTn>
                                        <p:tgtEl>
                                          <p:spTgt spid="39"/>
                                        </p:tgtEl>
                                      </p:cBhvr>
                                      <p:from x="100000" y="100000"/>
                                      <p:to x="80000" y="100000"/>
                                    </p:animScale>
                                    <p:anim by="(#ppt_h/3+#ppt_w*0.1)" calcmode="lin" valueType="num">
                                      <p:cBhvr additive="sum">
                                        <p:cTn id="96" dur="200" decel="100000" autoRev="1" fill="hold">
                                          <p:stCondLst>
                                            <p:cond delay="600"/>
                                          </p:stCondLst>
                                        </p:cTn>
                                        <p:tgtEl>
                                          <p:spTgt spid="39"/>
                                        </p:tgtEl>
                                        <p:attrNameLst>
                                          <p:attrName>ppt_x</p:attrName>
                                        </p:attrNameLst>
                                      </p:cBhvr>
                                    </p:anim>
                                  </p:childTnLst>
                                </p:cTn>
                              </p:par>
                              <p:par>
                                <p:cTn id="97" presetID="22" presetClass="entr" presetSubtype="1" fill="hold" nodeType="withEffect">
                                  <p:stCondLst>
                                    <p:cond delay="0"/>
                                  </p:stCondLst>
                                  <p:childTnLst>
                                    <p:set>
                                      <p:cBhvr>
                                        <p:cTn id="98" dur="1" fill="hold">
                                          <p:stCondLst>
                                            <p:cond delay="0"/>
                                          </p:stCondLst>
                                        </p:cTn>
                                        <p:tgtEl>
                                          <p:spTgt spid="40"/>
                                        </p:tgtEl>
                                        <p:attrNameLst>
                                          <p:attrName>style.visibility</p:attrName>
                                        </p:attrNameLst>
                                      </p:cBhvr>
                                      <p:to>
                                        <p:strVal val="visible"/>
                                      </p:to>
                                    </p:set>
                                    <p:animEffect transition="in" filter="wipe(up)">
                                      <p:cBhvr>
                                        <p:cTn id="99" dur="500"/>
                                        <p:tgtEl>
                                          <p:spTgt spid="40"/>
                                        </p:tgtEl>
                                      </p:cBhvr>
                                    </p:animEffect>
                                  </p:childTnLst>
                                </p:cTn>
                              </p:par>
                            </p:childTnLst>
                          </p:cTn>
                        </p:par>
                        <p:par>
                          <p:cTn id="100" fill="hold">
                            <p:stCondLst>
                              <p:cond delay="8000"/>
                            </p:stCondLst>
                            <p:childTnLst>
                              <p:par>
                                <p:cTn id="101" presetID="34" presetClass="entr" presetSubtype="0" fill="hold" grpId="0" nodeType="afterEffect">
                                  <p:stCondLst>
                                    <p:cond delay="0"/>
                                  </p:stCondLst>
                                  <p:childTnLst>
                                    <p:set>
                                      <p:cBhvr>
                                        <p:cTn id="102" dur="1" fill="hold">
                                          <p:stCondLst>
                                            <p:cond delay="0"/>
                                          </p:stCondLst>
                                        </p:cTn>
                                        <p:tgtEl>
                                          <p:spTgt spid="76"/>
                                        </p:tgtEl>
                                        <p:attrNameLst>
                                          <p:attrName>style.visibility</p:attrName>
                                        </p:attrNameLst>
                                      </p:cBhvr>
                                      <p:to>
                                        <p:strVal val="visible"/>
                                      </p:to>
                                    </p:set>
                                    <p:anim from="(-#ppt_w/2)" to="(#ppt_x)" calcmode="lin" valueType="num">
                                      <p:cBhvr>
                                        <p:cTn id="103" dur="600" fill="hold">
                                          <p:stCondLst>
                                            <p:cond delay="0"/>
                                          </p:stCondLst>
                                        </p:cTn>
                                        <p:tgtEl>
                                          <p:spTgt spid="76"/>
                                        </p:tgtEl>
                                        <p:attrNameLst>
                                          <p:attrName>ppt_x</p:attrName>
                                        </p:attrNameLst>
                                      </p:cBhvr>
                                    </p:anim>
                                    <p:anim from="0" to="-1.0" calcmode="lin" valueType="num">
                                      <p:cBhvr>
                                        <p:cTn id="104" dur="200" decel="50000" autoRev="1" fill="hold">
                                          <p:stCondLst>
                                            <p:cond delay="600"/>
                                          </p:stCondLst>
                                        </p:cTn>
                                        <p:tgtEl>
                                          <p:spTgt spid="76"/>
                                        </p:tgtEl>
                                        <p:attrNameLst>
                                          <p:attrName>xshear</p:attrName>
                                        </p:attrNameLst>
                                      </p:cBhvr>
                                    </p:anim>
                                    <p:animScale>
                                      <p:cBhvr>
                                        <p:cTn id="105" dur="200" decel="100000" autoRev="1" fill="hold">
                                          <p:stCondLst>
                                            <p:cond delay="600"/>
                                          </p:stCondLst>
                                        </p:cTn>
                                        <p:tgtEl>
                                          <p:spTgt spid="76"/>
                                        </p:tgtEl>
                                      </p:cBhvr>
                                      <p:from x="100000" y="100000"/>
                                      <p:to x="80000" y="100000"/>
                                    </p:animScale>
                                    <p:anim by="(#ppt_h/3+#ppt_w*0.1)" calcmode="lin" valueType="num">
                                      <p:cBhvr additive="sum">
                                        <p:cTn id="106" dur="200" decel="100000" autoRev="1" fill="hold">
                                          <p:stCondLst>
                                            <p:cond delay="600"/>
                                          </p:stCondLst>
                                        </p:cTn>
                                        <p:tgtEl>
                                          <p:spTgt spid="76"/>
                                        </p:tgtEl>
                                        <p:attrNameLst>
                                          <p:attrName>ppt_x</p:attrName>
                                        </p:attrNameLst>
                                      </p:cBhvr>
                                    </p:anim>
                                  </p:childTnLst>
                                </p:cTn>
                              </p:par>
                            </p:childTnLst>
                          </p:cTn>
                        </p:par>
                        <p:par>
                          <p:cTn id="107" fill="hold">
                            <p:stCondLst>
                              <p:cond delay="9000"/>
                            </p:stCondLst>
                            <p:childTnLst>
                              <p:par>
                                <p:cTn id="108" presetID="34" presetClass="entr" presetSubtype="0" fill="hold" grpId="0" nodeType="afterEffect">
                                  <p:stCondLst>
                                    <p:cond delay="0"/>
                                  </p:stCondLst>
                                  <p:childTnLst>
                                    <p:set>
                                      <p:cBhvr>
                                        <p:cTn id="109" dur="1" fill="hold">
                                          <p:stCondLst>
                                            <p:cond delay="0"/>
                                          </p:stCondLst>
                                        </p:cTn>
                                        <p:tgtEl>
                                          <p:spTgt spid="91"/>
                                        </p:tgtEl>
                                        <p:attrNameLst>
                                          <p:attrName>style.visibility</p:attrName>
                                        </p:attrNameLst>
                                      </p:cBhvr>
                                      <p:to>
                                        <p:strVal val="visible"/>
                                      </p:to>
                                    </p:set>
                                    <p:anim from="(-#ppt_w/2)" to="(#ppt_x)" calcmode="lin" valueType="num">
                                      <p:cBhvr>
                                        <p:cTn id="110" dur="600" fill="hold">
                                          <p:stCondLst>
                                            <p:cond delay="0"/>
                                          </p:stCondLst>
                                        </p:cTn>
                                        <p:tgtEl>
                                          <p:spTgt spid="91"/>
                                        </p:tgtEl>
                                        <p:attrNameLst>
                                          <p:attrName>ppt_x</p:attrName>
                                        </p:attrNameLst>
                                      </p:cBhvr>
                                    </p:anim>
                                    <p:anim from="0" to="-1.0" calcmode="lin" valueType="num">
                                      <p:cBhvr>
                                        <p:cTn id="111" dur="200" decel="50000" autoRev="1" fill="hold">
                                          <p:stCondLst>
                                            <p:cond delay="600"/>
                                          </p:stCondLst>
                                        </p:cTn>
                                        <p:tgtEl>
                                          <p:spTgt spid="91"/>
                                        </p:tgtEl>
                                        <p:attrNameLst>
                                          <p:attrName>xshear</p:attrName>
                                        </p:attrNameLst>
                                      </p:cBhvr>
                                    </p:anim>
                                    <p:animScale>
                                      <p:cBhvr>
                                        <p:cTn id="112" dur="200" decel="100000" autoRev="1" fill="hold">
                                          <p:stCondLst>
                                            <p:cond delay="600"/>
                                          </p:stCondLst>
                                        </p:cTn>
                                        <p:tgtEl>
                                          <p:spTgt spid="91"/>
                                        </p:tgtEl>
                                      </p:cBhvr>
                                      <p:from x="100000" y="100000"/>
                                      <p:to x="80000" y="100000"/>
                                    </p:animScale>
                                    <p:anim by="(#ppt_h/3+#ppt_w*0.1)" calcmode="lin" valueType="num">
                                      <p:cBhvr additive="sum">
                                        <p:cTn id="113" dur="200" decel="100000" autoRev="1" fill="hold">
                                          <p:stCondLst>
                                            <p:cond delay="600"/>
                                          </p:stCondLst>
                                        </p:cTn>
                                        <p:tgtEl>
                                          <p:spTgt spid="91"/>
                                        </p:tgtEl>
                                        <p:attrNameLst>
                                          <p:attrName>ppt_x</p:attrName>
                                        </p:attrNameLst>
                                      </p:cBhvr>
                                    </p:anim>
                                  </p:childTnLst>
                                </p:cTn>
                              </p:par>
                            </p:childTnLst>
                          </p:cTn>
                        </p:par>
                        <p:par>
                          <p:cTn id="114" fill="hold">
                            <p:stCondLst>
                              <p:cond delay="10000"/>
                            </p:stCondLst>
                            <p:childTnLst>
                              <p:par>
                                <p:cTn id="115" presetID="34" presetClass="entr" presetSubtype="0" fill="hold" grpId="0" nodeType="afterEffect">
                                  <p:stCondLst>
                                    <p:cond delay="0"/>
                                  </p:stCondLst>
                                  <p:childTnLst>
                                    <p:set>
                                      <p:cBhvr>
                                        <p:cTn id="116" dur="1" fill="hold">
                                          <p:stCondLst>
                                            <p:cond delay="0"/>
                                          </p:stCondLst>
                                        </p:cTn>
                                        <p:tgtEl>
                                          <p:spTgt spid="49"/>
                                        </p:tgtEl>
                                        <p:attrNameLst>
                                          <p:attrName>style.visibility</p:attrName>
                                        </p:attrNameLst>
                                      </p:cBhvr>
                                      <p:to>
                                        <p:strVal val="visible"/>
                                      </p:to>
                                    </p:set>
                                    <p:anim from="(-#ppt_w/2)" to="(#ppt_x)" calcmode="lin" valueType="num">
                                      <p:cBhvr>
                                        <p:cTn id="117" dur="600" fill="hold">
                                          <p:stCondLst>
                                            <p:cond delay="0"/>
                                          </p:stCondLst>
                                        </p:cTn>
                                        <p:tgtEl>
                                          <p:spTgt spid="49"/>
                                        </p:tgtEl>
                                        <p:attrNameLst>
                                          <p:attrName>ppt_x</p:attrName>
                                        </p:attrNameLst>
                                      </p:cBhvr>
                                    </p:anim>
                                    <p:anim from="0" to="-1.0" calcmode="lin" valueType="num">
                                      <p:cBhvr>
                                        <p:cTn id="118" dur="200" decel="50000" autoRev="1" fill="hold">
                                          <p:stCondLst>
                                            <p:cond delay="600"/>
                                          </p:stCondLst>
                                        </p:cTn>
                                        <p:tgtEl>
                                          <p:spTgt spid="49"/>
                                        </p:tgtEl>
                                        <p:attrNameLst>
                                          <p:attrName>xshear</p:attrName>
                                        </p:attrNameLst>
                                      </p:cBhvr>
                                    </p:anim>
                                    <p:animScale>
                                      <p:cBhvr>
                                        <p:cTn id="119" dur="200" decel="100000" autoRev="1" fill="hold">
                                          <p:stCondLst>
                                            <p:cond delay="600"/>
                                          </p:stCondLst>
                                        </p:cTn>
                                        <p:tgtEl>
                                          <p:spTgt spid="49"/>
                                        </p:tgtEl>
                                      </p:cBhvr>
                                      <p:from x="100000" y="100000"/>
                                      <p:to x="80000" y="100000"/>
                                    </p:animScale>
                                    <p:anim by="(#ppt_h/3+#ppt_w*0.1)" calcmode="lin" valueType="num">
                                      <p:cBhvr additive="sum">
                                        <p:cTn id="120" dur="200" decel="100000" autoRev="1" fill="hold">
                                          <p:stCondLst>
                                            <p:cond delay="600"/>
                                          </p:stCondLst>
                                        </p:cTn>
                                        <p:tgtEl>
                                          <p:spTgt spid="49"/>
                                        </p:tgtEl>
                                        <p:attrNameLst>
                                          <p:attrName>ppt_x</p:attrName>
                                        </p:attrNameLst>
                                      </p:cBhvr>
                                    </p:anim>
                                  </p:childTnLst>
                                </p:cTn>
                              </p:par>
                              <p:par>
                                <p:cTn id="121" presetID="22" presetClass="entr" presetSubtype="4" fill="hold" nodeType="withEffect">
                                  <p:stCondLst>
                                    <p:cond delay="0"/>
                                  </p:stCondLst>
                                  <p:childTnLst>
                                    <p:set>
                                      <p:cBhvr>
                                        <p:cTn id="122" dur="1" fill="hold">
                                          <p:stCondLst>
                                            <p:cond delay="0"/>
                                          </p:stCondLst>
                                        </p:cTn>
                                        <p:tgtEl>
                                          <p:spTgt spid="50"/>
                                        </p:tgtEl>
                                        <p:attrNameLst>
                                          <p:attrName>style.visibility</p:attrName>
                                        </p:attrNameLst>
                                      </p:cBhvr>
                                      <p:to>
                                        <p:strVal val="visible"/>
                                      </p:to>
                                    </p:set>
                                    <p:animEffect transition="in" filter="wipe(down)">
                                      <p:cBhvr>
                                        <p:cTn id="123" dur="500"/>
                                        <p:tgtEl>
                                          <p:spTgt spid="50"/>
                                        </p:tgtEl>
                                      </p:cBhvr>
                                    </p:animEffect>
                                  </p:childTnLst>
                                </p:cTn>
                              </p:par>
                            </p:childTnLst>
                          </p:cTn>
                        </p:par>
                        <p:par>
                          <p:cTn id="124" fill="hold">
                            <p:stCondLst>
                              <p:cond delay="11000"/>
                            </p:stCondLst>
                            <p:childTnLst>
                              <p:par>
                                <p:cTn id="125" presetID="34" presetClass="entr" presetSubtype="0" fill="hold" grpId="0" nodeType="afterEffect">
                                  <p:stCondLst>
                                    <p:cond delay="0"/>
                                  </p:stCondLst>
                                  <p:childTnLst>
                                    <p:set>
                                      <p:cBhvr>
                                        <p:cTn id="126" dur="1" fill="hold">
                                          <p:stCondLst>
                                            <p:cond delay="0"/>
                                          </p:stCondLst>
                                        </p:cTn>
                                        <p:tgtEl>
                                          <p:spTgt spid="51"/>
                                        </p:tgtEl>
                                        <p:attrNameLst>
                                          <p:attrName>style.visibility</p:attrName>
                                        </p:attrNameLst>
                                      </p:cBhvr>
                                      <p:to>
                                        <p:strVal val="visible"/>
                                      </p:to>
                                    </p:set>
                                    <p:anim from="(-#ppt_w/2)" to="(#ppt_x)" calcmode="lin" valueType="num">
                                      <p:cBhvr>
                                        <p:cTn id="127" dur="600" fill="hold">
                                          <p:stCondLst>
                                            <p:cond delay="0"/>
                                          </p:stCondLst>
                                        </p:cTn>
                                        <p:tgtEl>
                                          <p:spTgt spid="51"/>
                                        </p:tgtEl>
                                        <p:attrNameLst>
                                          <p:attrName>ppt_x</p:attrName>
                                        </p:attrNameLst>
                                      </p:cBhvr>
                                    </p:anim>
                                    <p:anim from="0" to="-1.0" calcmode="lin" valueType="num">
                                      <p:cBhvr>
                                        <p:cTn id="128" dur="200" decel="50000" autoRev="1" fill="hold">
                                          <p:stCondLst>
                                            <p:cond delay="600"/>
                                          </p:stCondLst>
                                        </p:cTn>
                                        <p:tgtEl>
                                          <p:spTgt spid="51"/>
                                        </p:tgtEl>
                                        <p:attrNameLst>
                                          <p:attrName>xshear</p:attrName>
                                        </p:attrNameLst>
                                      </p:cBhvr>
                                    </p:anim>
                                    <p:animScale>
                                      <p:cBhvr>
                                        <p:cTn id="129" dur="200" decel="100000" autoRev="1" fill="hold">
                                          <p:stCondLst>
                                            <p:cond delay="600"/>
                                          </p:stCondLst>
                                        </p:cTn>
                                        <p:tgtEl>
                                          <p:spTgt spid="51"/>
                                        </p:tgtEl>
                                      </p:cBhvr>
                                      <p:from x="100000" y="100000"/>
                                      <p:to x="80000" y="100000"/>
                                    </p:animScale>
                                    <p:anim by="(#ppt_h/3+#ppt_w*0.1)" calcmode="lin" valueType="num">
                                      <p:cBhvr additive="sum">
                                        <p:cTn id="130" dur="200" decel="100000" autoRev="1" fill="hold">
                                          <p:stCondLst>
                                            <p:cond delay="600"/>
                                          </p:stCondLst>
                                        </p:cTn>
                                        <p:tgtEl>
                                          <p:spTgt spid="51"/>
                                        </p:tgtEl>
                                        <p:attrNameLst>
                                          <p:attrName>ppt_x</p:attrName>
                                        </p:attrNameLst>
                                      </p:cBhvr>
                                    </p:anim>
                                  </p:childTnLst>
                                </p:cTn>
                              </p:par>
                              <p:par>
                                <p:cTn id="131" presetID="22" presetClass="entr" presetSubtype="4" fill="hold" nodeType="withEffect">
                                  <p:stCondLst>
                                    <p:cond delay="0"/>
                                  </p:stCondLst>
                                  <p:childTnLst>
                                    <p:set>
                                      <p:cBhvr>
                                        <p:cTn id="132" dur="1" fill="hold">
                                          <p:stCondLst>
                                            <p:cond delay="0"/>
                                          </p:stCondLst>
                                        </p:cTn>
                                        <p:tgtEl>
                                          <p:spTgt spid="52"/>
                                        </p:tgtEl>
                                        <p:attrNameLst>
                                          <p:attrName>style.visibility</p:attrName>
                                        </p:attrNameLst>
                                      </p:cBhvr>
                                      <p:to>
                                        <p:strVal val="visible"/>
                                      </p:to>
                                    </p:set>
                                    <p:animEffect transition="in" filter="wipe(down)">
                                      <p:cBhvr>
                                        <p:cTn id="133" dur="500"/>
                                        <p:tgtEl>
                                          <p:spTgt spid="52"/>
                                        </p:tgtEl>
                                      </p:cBhvr>
                                    </p:animEffect>
                                  </p:childTnLst>
                                </p:cTn>
                              </p:par>
                            </p:childTnLst>
                          </p:cTn>
                        </p:par>
                        <p:par>
                          <p:cTn id="134" fill="hold">
                            <p:stCondLst>
                              <p:cond delay="12000"/>
                            </p:stCondLst>
                            <p:childTnLst>
                              <p:par>
                                <p:cTn id="135" presetID="34" presetClass="entr" presetSubtype="0" fill="hold" grpId="0" nodeType="afterEffect">
                                  <p:stCondLst>
                                    <p:cond delay="0"/>
                                  </p:stCondLst>
                                  <p:childTnLst>
                                    <p:set>
                                      <p:cBhvr>
                                        <p:cTn id="136" dur="1" fill="hold">
                                          <p:stCondLst>
                                            <p:cond delay="0"/>
                                          </p:stCondLst>
                                        </p:cTn>
                                        <p:tgtEl>
                                          <p:spTgt spid="42"/>
                                        </p:tgtEl>
                                        <p:attrNameLst>
                                          <p:attrName>style.visibility</p:attrName>
                                        </p:attrNameLst>
                                      </p:cBhvr>
                                      <p:to>
                                        <p:strVal val="visible"/>
                                      </p:to>
                                    </p:set>
                                    <p:anim from="(-#ppt_w/2)" to="(#ppt_x)" calcmode="lin" valueType="num">
                                      <p:cBhvr>
                                        <p:cTn id="137" dur="600" fill="hold">
                                          <p:stCondLst>
                                            <p:cond delay="0"/>
                                          </p:stCondLst>
                                        </p:cTn>
                                        <p:tgtEl>
                                          <p:spTgt spid="42"/>
                                        </p:tgtEl>
                                        <p:attrNameLst>
                                          <p:attrName>ppt_x</p:attrName>
                                        </p:attrNameLst>
                                      </p:cBhvr>
                                    </p:anim>
                                    <p:anim from="0" to="-1.0" calcmode="lin" valueType="num">
                                      <p:cBhvr>
                                        <p:cTn id="138" dur="200" decel="50000" autoRev="1" fill="hold">
                                          <p:stCondLst>
                                            <p:cond delay="600"/>
                                          </p:stCondLst>
                                        </p:cTn>
                                        <p:tgtEl>
                                          <p:spTgt spid="42"/>
                                        </p:tgtEl>
                                        <p:attrNameLst>
                                          <p:attrName>xshear</p:attrName>
                                        </p:attrNameLst>
                                      </p:cBhvr>
                                    </p:anim>
                                    <p:animScale>
                                      <p:cBhvr>
                                        <p:cTn id="139" dur="200" decel="100000" autoRev="1" fill="hold">
                                          <p:stCondLst>
                                            <p:cond delay="600"/>
                                          </p:stCondLst>
                                        </p:cTn>
                                        <p:tgtEl>
                                          <p:spTgt spid="42"/>
                                        </p:tgtEl>
                                      </p:cBhvr>
                                      <p:from x="100000" y="100000"/>
                                      <p:to x="80000" y="100000"/>
                                    </p:animScale>
                                    <p:anim by="(#ppt_h/3+#ppt_w*0.1)" calcmode="lin" valueType="num">
                                      <p:cBhvr additive="sum">
                                        <p:cTn id="140" dur="200" decel="100000" autoRev="1" fill="hold">
                                          <p:stCondLst>
                                            <p:cond delay="600"/>
                                          </p:stCondLst>
                                        </p:cTn>
                                        <p:tgtEl>
                                          <p:spTgt spid="42"/>
                                        </p:tgtEl>
                                        <p:attrNameLst>
                                          <p:attrName>ppt_x</p:attrName>
                                        </p:attrNameLst>
                                      </p:cBhvr>
                                    </p:anim>
                                  </p:childTnLst>
                                </p:cTn>
                              </p:par>
                              <p:par>
                                <p:cTn id="141" presetID="22" presetClass="entr" presetSubtype="4" fill="hold" nodeType="withEffect">
                                  <p:stCondLst>
                                    <p:cond delay="0"/>
                                  </p:stCondLst>
                                  <p:childTnLst>
                                    <p:set>
                                      <p:cBhvr>
                                        <p:cTn id="142" dur="1" fill="hold">
                                          <p:stCondLst>
                                            <p:cond delay="0"/>
                                          </p:stCondLst>
                                        </p:cTn>
                                        <p:tgtEl>
                                          <p:spTgt spid="43"/>
                                        </p:tgtEl>
                                        <p:attrNameLst>
                                          <p:attrName>style.visibility</p:attrName>
                                        </p:attrNameLst>
                                      </p:cBhvr>
                                      <p:to>
                                        <p:strVal val="visible"/>
                                      </p:to>
                                    </p:set>
                                    <p:animEffect transition="in" filter="wipe(down)">
                                      <p:cBhvr>
                                        <p:cTn id="143" dur="500"/>
                                        <p:tgtEl>
                                          <p:spTgt spid="43"/>
                                        </p:tgtEl>
                                      </p:cBhvr>
                                    </p:animEffect>
                                  </p:childTnLst>
                                </p:cTn>
                              </p:par>
                            </p:childTnLst>
                          </p:cTn>
                        </p:par>
                        <p:par>
                          <p:cTn id="144" fill="hold">
                            <p:stCondLst>
                              <p:cond delay="13000"/>
                            </p:stCondLst>
                            <p:childTnLst>
                              <p:par>
                                <p:cTn id="145" presetID="34" presetClass="entr" presetSubtype="0" fill="hold" grpId="0" nodeType="afterEffect">
                                  <p:stCondLst>
                                    <p:cond delay="0"/>
                                  </p:stCondLst>
                                  <p:childTnLst>
                                    <p:set>
                                      <p:cBhvr>
                                        <p:cTn id="146" dur="1" fill="hold">
                                          <p:stCondLst>
                                            <p:cond delay="0"/>
                                          </p:stCondLst>
                                        </p:cTn>
                                        <p:tgtEl>
                                          <p:spTgt spid="75"/>
                                        </p:tgtEl>
                                        <p:attrNameLst>
                                          <p:attrName>style.visibility</p:attrName>
                                        </p:attrNameLst>
                                      </p:cBhvr>
                                      <p:to>
                                        <p:strVal val="visible"/>
                                      </p:to>
                                    </p:set>
                                    <p:anim from="(-#ppt_w/2)" to="(#ppt_x)" calcmode="lin" valueType="num">
                                      <p:cBhvr>
                                        <p:cTn id="147" dur="600" fill="hold">
                                          <p:stCondLst>
                                            <p:cond delay="0"/>
                                          </p:stCondLst>
                                        </p:cTn>
                                        <p:tgtEl>
                                          <p:spTgt spid="75"/>
                                        </p:tgtEl>
                                        <p:attrNameLst>
                                          <p:attrName>ppt_x</p:attrName>
                                        </p:attrNameLst>
                                      </p:cBhvr>
                                    </p:anim>
                                    <p:anim from="0" to="-1.0" calcmode="lin" valueType="num">
                                      <p:cBhvr>
                                        <p:cTn id="148" dur="200" decel="50000" autoRev="1" fill="hold">
                                          <p:stCondLst>
                                            <p:cond delay="600"/>
                                          </p:stCondLst>
                                        </p:cTn>
                                        <p:tgtEl>
                                          <p:spTgt spid="75"/>
                                        </p:tgtEl>
                                        <p:attrNameLst>
                                          <p:attrName>xshear</p:attrName>
                                        </p:attrNameLst>
                                      </p:cBhvr>
                                    </p:anim>
                                    <p:animScale>
                                      <p:cBhvr>
                                        <p:cTn id="149" dur="200" decel="100000" autoRev="1" fill="hold">
                                          <p:stCondLst>
                                            <p:cond delay="600"/>
                                          </p:stCondLst>
                                        </p:cTn>
                                        <p:tgtEl>
                                          <p:spTgt spid="75"/>
                                        </p:tgtEl>
                                      </p:cBhvr>
                                      <p:from x="100000" y="100000"/>
                                      <p:to x="80000" y="100000"/>
                                    </p:animScale>
                                    <p:anim by="(#ppt_h/3+#ppt_w*0.1)" calcmode="lin" valueType="num">
                                      <p:cBhvr additive="sum">
                                        <p:cTn id="150" dur="200" decel="100000" autoRev="1" fill="hold">
                                          <p:stCondLst>
                                            <p:cond delay="600"/>
                                          </p:stCondLst>
                                        </p:cTn>
                                        <p:tgtEl>
                                          <p:spTgt spid="75"/>
                                        </p:tgtEl>
                                        <p:attrNameLst>
                                          <p:attrName>ppt_x</p:attrName>
                                        </p:attrNameLst>
                                      </p:cBhvr>
                                    </p:anim>
                                  </p:childTnLst>
                                </p:cTn>
                              </p:par>
                            </p:childTnLst>
                          </p:cTn>
                        </p:par>
                        <p:par>
                          <p:cTn id="151" fill="hold">
                            <p:stCondLst>
                              <p:cond delay="14000"/>
                            </p:stCondLst>
                            <p:childTnLst>
                              <p:par>
                                <p:cTn id="152" presetID="34" presetClass="entr" presetSubtype="0" fill="hold" grpId="0" nodeType="afterEffect">
                                  <p:stCondLst>
                                    <p:cond delay="0"/>
                                  </p:stCondLst>
                                  <p:childTnLst>
                                    <p:set>
                                      <p:cBhvr>
                                        <p:cTn id="153" dur="1" fill="hold">
                                          <p:stCondLst>
                                            <p:cond delay="0"/>
                                          </p:stCondLst>
                                        </p:cTn>
                                        <p:tgtEl>
                                          <p:spTgt spid="93"/>
                                        </p:tgtEl>
                                        <p:attrNameLst>
                                          <p:attrName>style.visibility</p:attrName>
                                        </p:attrNameLst>
                                      </p:cBhvr>
                                      <p:to>
                                        <p:strVal val="visible"/>
                                      </p:to>
                                    </p:set>
                                    <p:anim from="(-#ppt_w/2)" to="(#ppt_x)" calcmode="lin" valueType="num">
                                      <p:cBhvr>
                                        <p:cTn id="154" dur="600" fill="hold">
                                          <p:stCondLst>
                                            <p:cond delay="0"/>
                                          </p:stCondLst>
                                        </p:cTn>
                                        <p:tgtEl>
                                          <p:spTgt spid="93"/>
                                        </p:tgtEl>
                                        <p:attrNameLst>
                                          <p:attrName>ppt_x</p:attrName>
                                        </p:attrNameLst>
                                      </p:cBhvr>
                                    </p:anim>
                                    <p:anim from="0" to="-1.0" calcmode="lin" valueType="num">
                                      <p:cBhvr>
                                        <p:cTn id="155" dur="200" decel="50000" autoRev="1" fill="hold">
                                          <p:stCondLst>
                                            <p:cond delay="600"/>
                                          </p:stCondLst>
                                        </p:cTn>
                                        <p:tgtEl>
                                          <p:spTgt spid="93"/>
                                        </p:tgtEl>
                                        <p:attrNameLst>
                                          <p:attrName>xshear</p:attrName>
                                        </p:attrNameLst>
                                      </p:cBhvr>
                                    </p:anim>
                                    <p:animScale>
                                      <p:cBhvr>
                                        <p:cTn id="156" dur="200" decel="100000" autoRev="1" fill="hold">
                                          <p:stCondLst>
                                            <p:cond delay="600"/>
                                          </p:stCondLst>
                                        </p:cTn>
                                        <p:tgtEl>
                                          <p:spTgt spid="93"/>
                                        </p:tgtEl>
                                      </p:cBhvr>
                                      <p:from x="100000" y="100000"/>
                                      <p:to x="80000" y="100000"/>
                                    </p:animScale>
                                    <p:anim by="(#ppt_h/3+#ppt_w*0.1)" calcmode="lin" valueType="num">
                                      <p:cBhvr additive="sum">
                                        <p:cTn id="157" dur="200" decel="100000" autoRev="1" fill="hold">
                                          <p:stCondLst>
                                            <p:cond delay="600"/>
                                          </p:stCondLst>
                                        </p:cTn>
                                        <p:tgtEl>
                                          <p:spTgt spid="93"/>
                                        </p:tgtEl>
                                        <p:attrNameLst>
                                          <p:attrName>ppt_x</p:attrName>
                                        </p:attrNameLst>
                                      </p:cBhvr>
                                    </p:anim>
                                  </p:childTnLst>
                                </p:cTn>
                              </p:par>
                            </p:childTnLst>
                          </p:cTn>
                        </p:par>
                        <p:par>
                          <p:cTn id="158" fill="hold">
                            <p:stCondLst>
                              <p:cond delay="15000"/>
                            </p:stCondLst>
                            <p:childTnLst>
                              <p:par>
                                <p:cTn id="159" presetID="34" presetClass="entr" presetSubtype="0" fill="hold" grpId="0" nodeType="afterEffect">
                                  <p:stCondLst>
                                    <p:cond delay="0"/>
                                  </p:stCondLst>
                                  <p:childTnLst>
                                    <p:set>
                                      <p:cBhvr>
                                        <p:cTn id="160" dur="1" fill="hold">
                                          <p:stCondLst>
                                            <p:cond delay="0"/>
                                          </p:stCondLst>
                                        </p:cTn>
                                        <p:tgtEl>
                                          <p:spTgt spid="56"/>
                                        </p:tgtEl>
                                        <p:attrNameLst>
                                          <p:attrName>style.visibility</p:attrName>
                                        </p:attrNameLst>
                                      </p:cBhvr>
                                      <p:to>
                                        <p:strVal val="visible"/>
                                      </p:to>
                                    </p:set>
                                    <p:anim from="(-#ppt_w/2)" to="(#ppt_x)" calcmode="lin" valueType="num">
                                      <p:cBhvr>
                                        <p:cTn id="161" dur="600" fill="hold">
                                          <p:stCondLst>
                                            <p:cond delay="0"/>
                                          </p:stCondLst>
                                        </p:cTn>
                                        <p:tgtEl>
                                          <p:spTgt spid="56"/>
                                        </p:tgtEl>
                                        <p:attrNameLst>
                                          <p:attrName>ppt_x</p:attrName>
                                        </p:attrNameLst>
                                      </p:cBhvr>
                                    </p:anim>
                                    <p:anim from="0" to="-1.0" calcmode="lin" valueType="num">
                                      <p:cBhvr>
                                        <p:cTn id="162" dur="200" decel="50000" autoRev="1" fill="hold">
                                          <p:stCondLst>
                                            <p:cond delay="600"/>
                                          </p:stCondLst>
                                        </p:cTn>
                                        <p:tgtEl>
                                          <p:spTgt spid="56"/>
                                        </p:tgtEl>
                                        <p:attrNameLst>
                                          <p:attrName>xshear</p:attrName>
                                        </p:attrNameLst>
                                      </p:cBhvr>
                                    </p:anim>
                                    <p:animScale>
                                      <p:cBhvr>
                                        <p:cTn id="163" dur="200" decel="100000" autoRev="1" fill="hold">
                                          <p:stCondLst>
                                            <p:cond delay="600"/>
                                          </p:stCondLst>
                                        </p:cTn>
                                        <p:tgtEl>
                                          <p:spTgt spid="56"/>
                                        </p:tgtEl>
                                      </p:cBhvr>
                                      <p:from x="100000" y="100000"/>
                                      <p:to x="80000" y="100000"/>
                                    </p:animScale>
                                    <p:anim by="(#ppt_h/3+#ppt_w*0.1)" calcmode="lin" valueType="num">
                                      <p:cBhvr additive="sum">
                                        <p:cTn id="164" dur="200" decel="100000" autoRev="1" fill="hold">
                                          <p:stCondLst>
                                            <p:cond delay="600"/>
                                          </p:stCondLst>
                                        </p:cTn>
                                        <p:tgtEl>
                                          <p:spTgt spid="56"/>
                                        </p:tgtEl>
                                        <p:attrNameLst>
                                          <p:attrName>ppt_x</p:attrName>
                                        </p:attrNameLst>
                                      </p:cBhvr>
                                    </p:anim>
                                  </p:childTnLst>
                                </p:cTn>
                              </p:par>
                              <p:par>
                                <p:cTn id="165" presetID="22" presetClass="entr" presetSubtype="2" fill="hold" nodeType="withEffect">
                                  <p:stCondLst>
                                    <p:cond delay="0"/>
                                  </p:stCondLst>
                                  <p:childTnLst>
                                    <p:set>
                                      <p:cBhvr>
                                        <p:cTn id="166" dur="1" fill="hold">
                                          <p:stCondLst>
                                            <p:cond delay="0"/>
                                          </p:stCondLst>
                                        </p:cTn>
                                        <p:tgtEl>
                                          <p:spTgt spid="57"/>
                                        </p:tgtEl>
                                        <p:attrNameLst>
                                          <p:attrName>style.visibility</p:attrName>
                                        </p:attrNameLst>
                                      </p:cBhvr>
                                      <p:to>
                                        <p:strVal val="visible"/>
                                      </p:to>
                                    </p:set>
                                    <p:animEffect transition="in" filter="wipe(right)">
                                      <p:cBhvr>
                                        <p:cTn id="167" dur="500"/>
                                        <p:tgtEl>
                                          <p:spTgt spid="57"/>
                                        </p:tgtEl>
                                      </p:cBhvr>
                                    </p:animEffect>
                                  </p:childTnLst>
                                </p:cTn>
                              </p:par>
                            </p:childTnLst>
                          </p:cTn>
                        </p:par>
                        <p:par>
                          <p:cTn id="168" fill="hold">
                            <p:stCondLst>
                              <p:cond delay="16000"/>
                            </p:stCondLst>
                            <p:childTnLst>
                              <p:par>
                                <p:cTn id="169" presetID="34" presetClass="entr" presetSubtype="0" fill="hold" grpId="0" nodeType="afterEffect">
                                  <p:stCondLst>
                                    <p:cond delay="0"/>
                                  </p:stCondLst>
                                  <p:childTnLst>
                                    <p:set>
                                      <p:cBhvr>
                                        <p:cTn id="170" dur="1" fill="hold">
                                          <p:stCondLst>
                                            <p:cond delay="0"/>
                                          </p:stCondLst>
                                        </p:cTn>
                                        <p:tgtEl>
                                          <p:spTgt spid="60"/>
                                        </p:tgtEl>
                                        <p:attrNameLst>
                                          <p:attrName>style.visibility</p:attrName>
                                        </p:attrNameLst>
                                      </p:cBhvr>
                                      <p:to>
                                        <p:strVal val="visible"/>
                                      </p:to>
                                    </p:set>
                                    <p:anim from="(-#ppt_w/2)" to="(#ppt_x)" calcmode="lin" valueType="num">
                                      <p:cBhvr>
                                        <p:cTn id="171" dur="600" fill="hold">
                                          <p:stCondLst>
                                            <p:cond delay="0"/>
                                          </p:stCondLst>
                                        </p:cTn>
                                        <p:tgtEl>
                                          <p:spTgt spid="60"/>
                                        </p:tgtEl>
                                        <p:attrNameLst>
                                          <p:attrName>ppt_x</p:attrName>
                                        </p:attrNameLst>
                                      </p:cBhvr>
                                    </p:anim>
                                    <p:anim from="0" to="-1.0" calcmode="lin" valueType="num">
                                      <p:cBhvr>
                                        <p:cTn id="172" dur="200" decel="50000" autoRev="1" fill="hold">
                                          <p:stCondLst>
                                            <p:cond delay="600"/>
                                          </p:stCondLst>
                                        </p:cTn>
                                        <p:tgtEl>
                                          <p:spTgt spid="60"/>
                                        </p:tgtEl>
                                        <p:attrNameLst>
                                          <p:attrName>xshear</p:attrName>
                                        </p:attrNameLst>
                                      </p:cBhvr>
                                    </p:anim>
                                    <p:animScale>
                                      <p:cBhvr>
                                        <p:cTn id="173" dur="200" decel="100000" autoRev="1" fill="hold">
                                          <p:stCondLst>
                                            <p:cond delay="600"/>
                                          </p:stCondLst>
                                        </p:cTn>
                                        <p:tgtEl>
                                          <p:spTgt spid="60"/>
                                        </p:tgtEl>
                                      </p:cBhvr>
                                      <p:from x="100000" y="100000"/>
                                      <p:to x="80000" y="100000"/>
                                    </p:animScale>
                                    <p:anim by="(#ppt_h/3+#ppt_w*0.1)" calcmode="lin" valueType="num">
                                      <p:cBhvr additive="sum">
                                        <p:cTn id="174" dur="200" decel="100000" autoRev="1" fill="hold">
                                          <p:stCondLst>
                                            <p:cond delay="600"/>
                                          </p:stCondLst>
                                        </p:cTn>
                                        <p:tgtEl>
                                          <p:spTgt spid="60"/>
                                        </p:tgtEl>
                                        <p:attrNameLst>
                                          <p:attrName>ppt_x</p:attrName>
                                        </p:attrNameLst>
                                      </p:cBhvr>
                                    </p:anim>
                                  </p:childTnLst>
                                </p:cTn>
                              </p:par>
                              <p:par>
                                <p:cTn id="175" presetID="22" presetClass="entr" presetSubtype="2" fill="hold" nodeType="withEffect">
                                  <p:stCondLst>
                                    <p:cond delay="0"/>
                                  </p:stCondLst>
                                  <p:childTnLst>
                                    <p:set>
                                      <p:cBhvr>
                                        <p:cTn id="176" dur="1" fill="hold">
                                          <p:stCondLst>
                                            <p:cond delay="0"/>
                                          </p:stCondLst>
                                        </p:cTn>
                                        <p:tgtEl>
                                          <p:spTgt spid="61"/>
                                        </p:tgtEl>
                                        <p:attrNameLst>
                                          <p:attrName>style.visibility</p:attrName>
                                        </p:attrNameLst>
                                      </p:cBhvr>
                                      <p:to>
                                        <p:strVal val="visible"/>
                                      </p:to>
                                    </p:set>
                                    <p:animEffect transition="in" filter="wipe(right)">
                                      <p:cBhvr>
                                        <p:cTn id="177" dur="500"/>
                                        <p:tgtEl>
                                          <p:spTgt spid="61"/>
                                        </p:tgtEl>
                                      </p:cBhvr>
                                    </p:animEffect>
                                  </p:childTnLst>
                                </p:cTn>
                              </p:par>
                            </p:childTnLst>
                          </p:cTn>
                        </p:par>
                        <p:par>
                          <p:cTn id="178" fill="hold">
                            <p:stCondLst>
                              <p:cond delay="17000"/>
                            </p:stCondLst>
                            <p:childTnLst>
                              <p:par>
                                <p:cTn id="179" presetID="34" presetClass="entr" presetSubtype="0" fill="hold" grpId="0" nodeType="afterEffect">
                                  <p:stCondLst>
                                    <p:cond delay="0"/>
                                  </p:stCondLst>
                                  <p:childTnLst>
                                    <p:set>
                                      <p:cBhvr>
                                        <p:cTn id="180" dur="1" fill="hold">
                                          <p:stCondLst>
                                            <p:cond delay="0"/>
                                          </p:stCondLst>
                                        </p:cTn>
                                        <p:tgtEl>
                                          <p:spTgt spid="63"/>
                                        </p:tgtEl>
                                        <p:attrNameLst>
                                          <p:attrName>style.visibility</p:attrName>
                                        </p:attrNameLst>
                                      </p:cBhvr>
                                      <p:to>
                                        <p:strVal val="visible"/>
                                      </p:to>
                                    </p:set>
                                    <p:anim from="(-#ppt_w/2)" to="(#ppt_x)" calcmode="lin" valueType="num">
                                      <p:cBhvr>
                                        <p:cTn id="181" dur="600" fill="hold">
                                          <p:stCondLst>
                                            <p:cond delay="0"/>
                                          </p:stCondLst>
                                        </p:cTn>
                                        <p:tgtEl>
                                          <p:spTgt spid="63"/>
                                        </p:tgtEl>
                                        <p:attrNameLst>
                                          <p:attrName>ppt_x</p:attrName>
                                        </p:attrNameLst>
                                      </p:cBhvr>
                                    </p:anim>
                                    <p:anim from="0" to="-1.0" calcmode="lin" valueType="num">
                                      <p:cBhvr>
                                        <p:cTn id="182" dur="200" decel="50000" autoRev="1" fill="hold">
                                          <p:stCondLst>
                                            <p:cond delay="600"/>
                                          </p:stCondLst>
                                        </p:cTn>
                                        <p:tgtEl>
                                          <p:spTgt spid="63"/>
                                        </p:tgtEl>
                                        <p:attrNameLst>
                                          <p:attrName>xshear</p:attrName>
                                        </p:attrNameLst>
                                      </p:cBhvr>
                                    </p:anim>
                                    <p:animScale>
                                      <p:cBhvr>
                                        <p:cTn id="183" dur="200" decel="100000" autoRev="1" fill="hold">
                                          <p:stCondLst>
                                            <p:cond delay="600"/>
                                          </p:stCondLst>
                                        </p:cTn>
                                        <p:tgtEl>
                                          <p:spTgt spid="63"/>
                                        </p:tgtEl>
                                      </p:cBhvr>
                                      <p:from x="100000" y="100000"/>
                                      <p:to x="80000" y="100000"/>
                                    </p:animScale>
                                    <p:anim by="(#ppt_h/3+#ppt_w*0.1)" calcmode="lin" valueType="num">
                                      <p:cBhvr additive="sum">
                                        <p:cTn id="184" dur="200" decel="100000" autoRev="1" fill="hold">
                                          <p:stCondLst>
                                            <p:cond delay="600"/>
                                          </p:stCondLst>
                                        </p:cTn>
                                        <p:tgtEl>
                                          <p:spTgt spid="63"/>
                                        </p:tgtEl>
                                        <p:attrNameLst>
                                          <p:attrName>ppt_x</p:attrName>
                                        </p:attrNameLst>
                                      </p:cBhvr>
                                    </p:anim>
                                  </p:childTnLst>
                                </p:cTn>
                              </p:par>
                              <p:par>
                                <p:cTn id="185" presetID="22" presetClass="entr" presetSubtype="2" fill="hold" nodeType="withEffect">
                                  <p:stCondLst>
                                    <p:cond delay="0"/>
                                  </p:stCondLst>
                                  <p:childTnLst>
                                    <p:set>
                                      <p:cBhvr>
                                        <p:cTn id="186" dur="1" fill="hold">
                                          <p:stCondLst>
                                            <p:cond delay="0"/>
                                          </p:stCondLst>
                                        </p:cTn>
                                        <p:tgtEl>
                                          <p:spTgt spid="64"/>
                                        </p:tgtEl>
                                        <p:attrNameLst>
                                          <p:attrName>style.visibility</p:attrName>
                                        </p:attrNameLst>
                                      </p:cBhvr>
                                      <p:to>
                                        <p:strVal val="visible"/>
                                      </p:to>
                                    </p:set>
                                    <p:animEffect transition="in" filter="wipe(right)">
                                      <p:cBhvr>
                                        <p:cTn id="187" dur="500"/>
                                        <p:tgtEl>
                                          <p:spTgt spid="64"/>
                                        </p:tgtEl>
                                      </p:cBhvr>
                                    </p:animEffect>
                                  </p:childTnLst>
                                </p:cTn>
                              </p:par>
                            </p:childTnLst>
                          </p:cTn>
                        </p:par>
                        <p:par>
                          <p:cTn id="188" fill="hold">
                            <p:stCondLst>
                              <p:cond delay="18000"/>
                            </p:stCondLst>
                            <p:childTnLst>
                              <p:par>
                                <p:cTn id="189" presetID="34" presetClass="entr" presetSubtype="0" fill="hold" grpId="0" nodeType="afterEffect">
                                  <p:stCondLst>
                                    <p:cond delay="0"/>
                                  </p:stCondLst>
                                  <p:childTnLst>
                                    <p:set>
                                      <p:cBhvr>
                                        <p:cTn id="190" dur="1" fill="hold">
                                          <p:stCondLst>
                                            <p:cond delay="0"/>
                                          </p:stCondLst>
                                        </p:cTn>
                                        <p:tgtEl>
                                          <p:spTgt spid="74"/>
                                        </p:tgtEl>
                                        <p:attrNameLst>
                                          <p:attrName>style.visibility</p:attrName>
                                        </p:attrNameLst>
                                      </p:cBhvr>
                                      <p:to>
                                        <p:strVal val="visible"/>
                                      </p:to>
                                    </p:set>
                                    <p:anim from="(-#ppt_w/2)" to="(#ppt_x)" calcmode="lin" valueType="num">
                                      <p:cBhvr>
                                        <p:cTn id="191" dur="600" fill="hold">
                                          <p:stCondLst>
                                            <p:cond delay="0"/>
                                          </p:stCondLst>
                                        </p:cTn>
                                        <p:tgtEl>
                                          <p:spTgt spid="74"/>
                                        </p:tgtEl>
                                        <p:attrNameLst>
                                          <p:attrName>ppt_x</p:attrName>
                                        </p:attrNameLst>
                                      </p:cBhvr>
                                    </p:anim>
                                    <p:anim from="0" to="-1.0" calcmode="lin" valueType="num">
                                      <p:cBhvr>
                                        <p:cTn id="192" dur="200" decel="50000" autoRev="1" fill="hold">
                                          <p:stCondLst>
                                            <p:cond delay="600"/>
                                          </p:stCondLst>
                                        </p:cTn>
                                        <p:tgtEl>
                                          <p:spTgt spid="74"/>
                                        </p:tgtEl>
                                        <p:attrNameLst>
                                          <p:attrName>xshear</p:attrName>
                                        </p:attrNameLst>
                                      </p:cBhvr>
                                    </p:anim>
                                    <p:animScale>
                                      <p:cBhvr>
                                        <p:cTn id="193" dur="200" decel="100000" autoRev="1" fill="hold">
                                          <p:stCondLst>
                                            <p:cond delay="600"/>
                                          </p:stCondLst>
                                        </p:cTn>
                                        <p:tgtEl>
                                          <p:spTgt spid="74"/>
                                        </p:tgtEl>
                                      </p:cBhvr>
                                      <p:from x="100000" y="100000"/>
                                      <p:to x="80000" y="100000"/>
                                    </p:animScale>
                                    <p:anim by="(#ppt_h/3+#ppt_w*0.1)" calcmode="lin" valueType="num">
                                      <p:cBhvr additive="sum">
                                        <p:cTn id="194" dur="200" decel="100000" autoRev="1" fill="hold">
                                          <p:stCondLst>
                                            <p:cond delay="600"/>
                                          </p:stCondLst>
                                        </p:cTn>
                                        <p:tgtEl>
                                          <p:spTgt spid="74"/>
                                        </p:tgtEl>
                                        <p:attrNameLst>
                                          <p:attrName>ppt_x</p:attrName>
                                        </p:attrNameLst>
                                      </p:cBhvr>
                                    </p:anim>
                                  </p:childTnLst>
                                </p:cTn>
                              </p:par>
                            </p:childTnLst>
                          </p:cTn>
                        </p:par>
                        <p:par>
                          <p:cTn id="195" fill="hold">
                            <p:stCondLst>
                              <p:cond delay="19000"/>
                            </p:stCondLst>
                            <p:childTnLst>
                              <p:par>
                                <p:cTn id="196" presetID="34" presetClass="entr" presetSubtype="0" fill="hold" grpId="0" nodeType="afterEffect">
                                  <p:stCondLst>
                                    <p:cond delay="0"/>
                                  </p:stCondLst>
                                  <p:childTnLst>
                                    <p:set>
                                      <p:cBhvr>
                                        <p:cTn id="197" dur="1" fill="hold">
                                          <p:stCondLst>
                                            <p:cond delay="0"/>
                                          </p:stCondLst>
                                        </p:cTn>
                                        <p:tgtEl>
                                          <p:spTgt spid="92"/>
                                        </p:tgtEl>
                                        <p:attrNameLst>
                                          <p:attrName>style.visibility</p:attrName>
                                        </p:attrNameLst>
                                      </p:cBhvr>
                                      <p:to>
                                        <p:strVal val="visible"/>
                                      </p:to>
                                    </p:set>
                                    <p:anim from="(-#ppt_w/2)" to="(#ppt_x)" calcmode="lin" valueType="num">
                                      <p:cBhvr>
                                        <p:cTn id="198" dur="600" fill="hold">
                                          <p:stCondLst>
                                            <p:cond delay="0"/>
                                          </p:stCondLst>
                                        </p:cTn>
                                        <p:tgtEl>
                                          <p:spTgt spid="92"/>
                                        </p:tgtEl>
                                        <p:attrNameLst>
                                          <p:attrName>ppt_x</p:attrName>
                                        </p:attrNameLst>
                                      </p:cBhvr>
                                    </p:anim>
                                    <p:anim from="0" to="-1.0" calcmode="lin" valueType="num">
                                      <p:cBhvr>
                                        <p:cTn id="199" dur="200" decel="50000" autoRev="1" fill="hold">
                                          <p:stCondLst>
                                            <p:cond delay="600"/>
                                          </p:stCondLst>
                                        </p:cTn>
                                        <p:tgtEl>
                                          <p:spTgt spid="92"/>
                                        </p:tgtEl>
                                        <p:attrNameLst>
                                          <p:attrName>xshear</p:attrName>
                                        </p:attrNameLst>
                                      </p:cBhvr>
                                    </p:anim>
                                    <p:animScale>
                                      <p:cBhvr>
                                        <p:cTn id="200" dur="200" decel="100000" autoRev="1" fill="hold">
                                          <p:stCondLst>
                                            <p:cond delay="600"/>
                                          </p:stCondLst>
                                        </p:cTn>
                                        <p:tgtEl>
                                          <p:spTgt spid="92"/>
                                        </p:tgtEl>
                                      </p:cBhvr>
                                      <p:from x="100000" y="100000"/>
                                      <p:to x="80000" y="100000"/>
                                    </p:animScale>
                                    <p:anim by="(#ppt_h/3+#ppt_w*0.1)" calcmode="lin" valueType="num">
                                      <p:cBhvr additive="sum">
                                        <p:cTn id="201" dur="200" decel="100000" autoRev="1" fill="hold">
                                          <p:stCondLst>
                                            <p:cond delay="600"/>
                                          </p:stCondLst>
                                        </p:cTn>
                                        <p:tgtEl>
                                          <p:spTgt spid="92"/>
                                        </p:tgtEl>
                                        <p:attrNameLst>
                                          <p:attrName>ppt_x</p:attrName>
                                        </p:attrNameLst>
                                      </p:cBhvr>
                                    </p:anim>
                                  </p:childTnLst>
                                </p:cTn>
                              </p:par>
                            </p:childTnLst>
                          </p:cTn>
                        </p:par>
                      </p:childTnLst>
                    </p:cTn>
                  </p:par>
                  <p:par>
                    <p:cTn id="202" fill="hold">
                      <p:stCondLst>
                        <p:cond delay="indefinite"/>
                      </p:stCondLst>
                      <p:childTnLst>
                        <p:par>
                          <p:cTn id="203" fill="hold">
                            <p:stCondLst>
                              <p:cond delay="0"/>
                            </p:stCondLst>
                            <p:childTnLst>
                              <p:par>
                                <p:cTn id="204" presetID="22" presetClass="entr" presetSubtype="4" fill="hold" grpId="0" nodeType="clickEffect">
                                  <p:stCondLst>
                                    <p:cond delay="0"/>
                                  </p:stCondLst>
                                  <p:childTnLst>
                                    <p:set>
                                      <p:cBhvr>
                                        <p:cTn id="205" dur="1" fill="hold">
                                          <p:stCondLst>
                                            <p:cond delay="0"/>
                                          </p:stCondLst>
                                        </p:cTn>
                                        <p:tgtEl>
                                          <p:spTgt spid="9"/>
                                        </p:tgtEl>
                                        <p:attrNameLst>
                                          <p:attrName>style.visibility</p:attrName>
                                        </p:attrNameLst>
                                      </p:cBhvr>
                                      <p:to>
                                        <p:strVal val="visible"/>
                                      </p:to>
                                    </p:set>
                                    <p:animEffect transition="in" filter="wipe(down)">
                                      <p:cBhvr>
                                        <p:cTn id="206" dur="500"/>
                                        <p:tgtEl>
                                          <p:spTgt spid="9"/>
                                        </p:tgtEl>
                                      </p:cBhvr>
                                    </p:animEffect>
                                  </p:childTnLst>
                                </p:cTn>
                              </p:par>
                            </p:childTnLst>
                          </p:cTn>
                        </p:par>
                        <p:par>
                          <p:cTn id="207" fill="hold">
                            <p:stCondLst>
                              <p:cond delay="500"/>
                            </p:stCondLst>
                            <p:childTnLst>
                              <p:par>
                                <p:cTn id="208" presetID="22" presetClass="entr" presetSubtype="4" fill="hold" grpId="0" nodeType="afterEffect">
                                  <p:stCondLst>
                                    <p:cond delay="0"/>
                                  </p:stCondLst>
                                  <p:childTnLst>
                                    <p:set>
                                      <p:cBhvr>
                                        <p:cTn id="209" dur="1" fill="hold">
                                          <p:stCondLst>
                                            <p:cond delay="0"/>
                                          </p:stCondLst>
                                        </p:cTn>
                                        <p:tgtEl>
                                          <p:spTgt spid="7"/>
                                        </p:tgtEl>
                                        <p:attrNameLst>
                                          <p:attrName>style.visibility</p:attrName>
                                        </p:attrNameLst>
                                      </p:cBhvr>
                                      <p:to>
                                        <p:strVal val="visible"/>
                                      </p:to>
                                    </p:set>
                                    <p:animEffect transition="in" filter="wipe(down)">
                                      <p:cBhvr>
                                        <p:cTn id="210" dur="500"/>
                                        <p:tgtEl>
                                          <p:spTgt spid="7"/>
                                        </p:tgtEl>
                                      </p:cBhvr>
                                    </p:animEffect>
                                  </p:childTnLst>
                                </p:cTn>
                              </p:par>
                            </p:childTnLst>
                          </p:cTn>
                        </p:par>
                        <p:par>
                          <p:cTn id="211" fill="hold">
                            <p:stCondLst>
                              <p:cond delay="1000"/>
                            </p:stCondLst>
                            <p:childTnLst>
                              <p:par>
                                <p:cTn id="212" presetID="22" presetClass="entr" presetSubtype="4" fill="hold" grpId="0" nodeType="afterEffect">
                                  <p:stCondLst>
                                    <p:cond delay="0"/>
                                  </p:stCondLst>
                                  <p:childTnLst>
                                    <p:set>
                                      <p:cBhvr>
                                        <p:cTn id="213" dur="1" fill="hold">
                                          <p:stCondLst>
                                            <p:cond delay="0"/>
                                          </p:stCondLst>
                                        </p:cTn>
                                        <p:tgtEl>
                                          <p:spTgt spid="5"/>
                                        </p:tgtEl>
                                        <p:attrNameLst>
                                          <p:attrName>style.visibility</p:attrName>
                                        </p:attrNameLst>
                                      </p:cBhvr>
                                      <p:to>
                                        <p:strVal val="visible"/>
                                      </p:to>
                                    </p:set>
                                    <p:animEffect transition="in" filter="wipe(down)">
                                      <p:cBhvr>
                                        <p:cTn id="214" dur="500"/>
                                        <p:tgtEl>
                                          <p:spTgt spid="5"/>
                                        </p:tgtEl>
                                      </p:cBhvr>
                                    </p:animEffect>
                                  </p:childTnLst>
                                </p:cTn>
                              </p:par>
                            </p:childTnLst>
                          </p:cTn>
                        </p:par>
                        <p:par>
                          <p:cTn id="215" fill="hold">
                            <p:stCondLst>
                              <p:cond delay="1500"/>
                            </p:stCondLst>
                            <p:childTnLst>
                              <p:par>
                                <p:cTn id="216" presetID="22" presetClass="entr" presetSubtype="8" fill="hold" grpId="0" nodeType="afterEffect">
                                  <p:stCondLst>
                                    <p:cond delay="0"/>
                                  </p:stCondLst>
                                  <p:childTnLst>
                                    <p:set>
                                      <p:cBhvr>
                                        <p:cTn id="217" dur="1" fill="hold">
                                          <p:stCondLst>
                                            <p:cond delay="0"/>
                                          </p:stCondLst>
                                        </p:cTn>
                                        <p:tgtEl>
                                          <p:spTgt spid="17"/>
                                        </p:tgtEl>
                                        <p:attrNameLst>
                                          <p:attrName>style.visibility</p:attrName>
                                        </p:attrNameLst>
                                      </p:cBhvr>
                                      <p:to>
                                        <p:strVal val="visible"/>
                                      </p:to>
                                    </p:set>
                                    <p:animEffect transition="in" filter="wipe(left)">
                                      <p:cBhvr>
                                        <p:cTn id="218" dur="500"/>
                                        <p:tgtEl>
                                          <p:spTgt spid="17"/>
                                        </p:tgtEl>
                                      </p:cBhvr>
                                    </p:animEffect>
                                  </p:childTnLst>
                                </p:cTn>
                              </p:par>
                              <p:par>
                                <p:cTn id="219" presetID="22" presetClass="entr" presetSubtype="2" fill="hold" grpId="0" nodeType="withEffect">
                                  <p:stCondLst>
                                    <p:cond delay="0"/>
                                  </p:stCondLst>
                                  <p:childTnLst>
                                    <p:set>
                                      <p:cBhvr>
                                        <p:cTn id="220" dur="1" fill="hold">
                                          <p:stCondLst>
                                            <p:cond delay="0"/>
                                          </p:stCondLst>
                                        </p:cTn>
                                        <p:tgtEl>
                                          <p:spTgt spid="16"/>
                                        </p:tgtEl>
                                        <p:attrNameLst>
                                          <p:attrName>style.visibility</p:attrName>
                                        </p:attrNameLst>
                                      </p:cBhvr>
                                      <p:to>
                                        <p:strVal val="visible"/>
                                      </p:to>
                                    </p:set>
                                    <p:animEffect transition="in" filter="wipe(right)">
                                      <p:cBhvr>
                                        <p:cTn id="221" dur="500"/>
                                        <p:tgtEl>
                                          <p:spTgt spid="16"/>
                                        </p:tgtEl>
                                      </p:cBhvr>
                                    </p:animEffect>
                                  </p:childTnLst>
                                </p:cTn>
                              </p:par>
                            </p:childTnLst>
                          </p:cTn>
                        </p:par>
                        <p:par>
                          <p:cTn id="222" fill="hold">
                            <p:stCondLst>
                              <p:cond delay="2000"/>
                            </p:stCondLst>
                            <p:childTnLst>
                              <p:par>
                                <p:cTn id="223" presetID="22" presetClass="entr" presetSubtype="8" fill="hold" grpId="0" nodeType="afterEffect">
                                  <p:stCondLst>
                                    <p:cond delay="0"/>
                                  </p:stCondLst>
                                  <p:childTnLst>
                                    <p:set>
                                      <p:cBhvr>
                                        <p:cTn id="224" dur="1" fill="hold">
                                          <p:stCondLst>
                                            <p:cond delay="0"/>
                                          </p:stCondLst>
                                        </p:cTn>
                                        <p:tgtEl>
                                          <p:spTgt spid="18"/>
                                        </p:tgtEl>
                                        <p:attrNameLst>
                                          <p:attrName>style.visibility</p:attrName>
                                        </p:attrNameLst>
                                      </p:cBhvr>
                                      <p:to>
                                        <p:strVal val="visible"/>
                                      </p:to>
                                    </p:set>
                                    <p:animEffect transition="in" filter="wipe(left)">
                                      <p:cBhvr>
                                        <p:cTn id="225" dur="500"/>
                                        <p:tgtEl>
                                          <p:spTgt spid="18"/>
                                        </p:tgtEl>
                                      </p:cBhvr>
                                    </p:animEffect>
                                  </p:childTnLst>
                                </p:cTn>
                              </p:par>
                              <p:par>
                                <p:cTn id="226" presetID="22" presetClass="entr" presetSubtype="2" fill="hold" grpId="0" nodeType="withEffect">
                                  <p:stCondLst>
                                    <p:cond delay="0"/>
                                  </p:stCondLst>
                                  <p:childTnLst>
                                    <p:set>
                                      <p:cBhvr>
                                        <p:cTn id="227" dur="1" fill="hold">
                                          <p:stCondLst>
                                            <p:cond delay="0"/>
                                          </p:stCondLst>
                                        </p:cTn>
                                        <p:tgtEl>
                                          <p:spTgt spid="14"/>
                                        </p:tgtEl>
                                        <p:attrNameLst>
                                          <p:attrName>style.visibility</p:attrName>
                                        </p:attrNameLst>
                                      </p:cBhvr>
                                      <p:to>
                                        <p:strVal val="visible"/>
                                      </p:to>
                                    </p:set>
                                    <p:animEffect transition="in" filter="wipe(right)">
                                      <p:cBhvr>
                                        <p:cTn id="228" dur="500"/>
                                        <p:tgtEl>
                                          <p:spTgt spid="14"/>
                                        </p:tgtEl>
                                      </p:cBhvr>
                                    </p:animEffect>
                                  </p:childTnLst>
                                </p:cTn>
                              </p:par>
                            </p:childTnLst>
                          </p:cTn>
                        </p:par>
                        <p:par>
                          <p:cTn id="229" fill="hold">
                            <p:stCondLst>
                              <p:cond delay="2500"/>
                            </p:stCondLst>
                            <p:childTnLst>
                              <p:par>
                                <p:cTn id="230" presetID="22" presetClass="entr" presetSubtype="8" fill="hold" grpId="0" nodeType="afterEffect">
                                  <p:stCondLst>
                                    <p:cond delay="0"/>
                                  </p:stCondLst>
                                  <p:childTnLst>
                                    <p:set>
                                      <p:cBhvr>
                                        <p:cTn id="231" dur="1" fill="hold">
                                          <p:stCondLst>
                                            <p:cond delay="0"/>
                                          </p:stCondLst>
                                        </p:cTn>
                                        <p:tgtEl>
                                          <p:spTgt spid="19"/>
                                        </p:tgtEl>
                                        <p:attrNameLst>
                                          <p:attrName>style.visibility</p:attrName>
                                        </p:attrNameLst>
                                      </p:cBhvr>
                                      <p:to>
                                        <p:strVal val="visible"/>
                                      </p:to>
                                    </p:set>
                                    <p:animEffect transition="in" filter="wipe(left)">
                                      <p:cBhvr>
                                        <p:cTn id="232" dur="500"/>
                                        <p:tgtEl>
                                          <p:spTgt spid="19"/>
                                        </p:tgtEl>
                                      </p:cBhvr>
                                    </p:animEffect>
                                  </p:childTnLst>
                                </p:cTn>
                              </p:par>
                              <p:par>
                                <p:cTn id="233" presetID="22" presetClass="entr" presetSubtype="2" fill="hold" grpId="0" nodeType="withEffect">
                                  <p:stCondLst>
                                    <p:cond delay="0"/>
                                  </p:stCondLst>
                                  <p:childTnLst>
                                    <p:set>
                                      <p:cBhvr>
                                        <p:cTn id="234" dur="1" fill="hold">
                                          <p:stCondLst>
                                            <p:cond delay="0"/>
                                          </p:stCondLst>
                                        </p:cTn>
                                        <p:tgtEl>
                                          <p:spTgt spid="15"/>
                                        </p:tgtEl>
                                        <p:attrNameLst>
                                          <p:attrName>style.visibility</p:attrName>
                                        </p:attrNameLst>
                                      </p:cBhvr>
                                      <p:to>
                                        <p:strVal val="visible"/>
                                      </p:to>
                                    </p:set>
                                    <p:animEffect transition="in" filter="wipe(right)">
                                      <p:cBhvr>
                                        <p:cTn id="235" dur="500"/>
                                        <p:tgtEl>
                                          <p:spTgt spid="15"/>
                                        </p:tgtEl>
                                      </p:cBhvr>
                                    </p:animEffect>
                                  </p:childTnLst>
                                </p:cTn>
                              </p:par>
                            </p:childTnLst>
                          </p:cTn>
                        </p:par>
                        <p:par>
                          <p:cTn id="236" fill="hold">
                            <p:stCondLst>
                              <p:cond delay="3000"/>
                            </p:stCondLst>
                            <p:childTnLst>
                              <p:par>
                                <p:cTn id="237" presetID="22" presetClass="entr" presetSubtype="1" fill="hold" grpId="0" nodeType="afterEffect">
                                  <p:stCondLst>
                                    <p:cond delay="0"/>
                                  </p:stCondLst>
                                  <p:childTnLst>
                                    <p:set>
                                      <p:cBhvr>
                                        <p:cTn id="238" dur="1" fill="hold">
                                          <p:stCondLst>
                                            <p:cond delay="0"/>
                                          </p:stCondLst>
                                        </p:cTn>
                                        <p:tgtEl>
                                          <p:spTgt spid="20"/>
                                        </p:tgtEl>
                                        <p:attrNameLst>
                                          <p:attrName>style.visibility</p:attrName>
                                        </p:attrNameLst>
                                      </p:cBhvr>
                                      <p:to>
                                        <p:strVal val="visible"/>
                                      </p:to>
                                    </p:set>
                                    <p:animEffect transition="in" filter="wipe(up)">
                                      <p:cBhvr>
                                        <p:cTn id="239" dur="500"/>
                                        <p:tgtEl>
                                          <p:spTgt spid="20"/>
                                        </p:tgtEl>
                                      </p:cBhvr>
                                    </p:animEffect>
                                  </p:childTnLst>
                                </p:cTn>
                              </p:par>
                            </p:childTnLst>
                          </p:cTn>
                        </p:par>
                        <p:par>
                          <p:cTn id="240" fill="hold">
                            <p:stCondLst>
                              <p:cond delay="3500"/>
                            </p:stCondLst>
                            <p:childTnLst>
                              <p:par>
                                <p:cTn id="241" presetID="22" presetClass="entr" presetSubtype="1" fill="hold" grpId="0" nodeType="afterEffect">
                                  <p:stCondLst>
                                    <p:cond delay="0"/>
                                  </p:stCondLst>
                                  <p:childTnLst>
                                    <p:set>
                                      <p:cBhvr>
                                        <p:cTn id="242" dur="1" fill="hold">
                                          <p:stCondLst>
                                            <p:cond delay="0"/>
                                          </p:stCondLst>
                                        </p:cTn>
                                        <p:tgtEl>
                                          <p:spTgt spid="21"/>
                                        </p:tgtEl>
                                        <p:attrNameLst>
                                          <p:attrName>style.visibility</p:attrName>
                                        </p:attrNameLst>
                                      </p:cBhvr>
                                      <p:to>
                                        <p:strVal val="visible"/>
                                      </p:to>
                                    </p:set>
                                    <p:animEffect transition="in" filter="wipe(up)">
                                      <p:cBhvr>
                                        <p:cTn id="243" dur="500"/>
                                        <p:tgtEl>
                                          <p:spTgt spid="21"/>
                                        </p:tgtEl>
                                      </p:cBhvr>
                                    </p:animEffect>
                                  </p:childTnLst>
                                </p:cTn>
                              </p:par>
                            </p:childTnLst>
                          </p:cTn>
                        </p:par>
                        <p:par>
                          <p:cTn id="244" fill="hold">
                            <p:stCondLst>
                              <p:cond delay="4000"/>
                            </p:stCondLst>
                            <p:childTnLst>
                              <p:par>
                                <p:cTn id="245" presetID="22" presetClass="entr" presetSubtype="1" fill="hold" grpId="0" nodeType="afterEffect">
                                  <p:stCondLst>
                                    <p:cond delay="0"/>
                                  </p:stCondLst>
                                  <p:childTnLst>
                                    <p:set>
                                      <p:cBhvr>
                                        <p:cTn id="246" dur="1" fill="hold">
                                          <p:stCondLst>
                                            <p:cond delay="0"/>
                                          </p:stCondLst>
                                        </p:cTn>
                                        <p:tgtEl>
                                          <p:spTgt spid="22"/>
                                        </p:tgtEl>
                                        <p:attrNameLst>
                                          <p:attrName>style.visibility</p:attrName>
                                        </p:attrNameLst>
                                      </p:cBhvr>
                                      <p:to>
                                        <p:strVal val="visible"/>
                                      </p:to>
                                    </p:set>
                                    <p:animEffect transition="in" filter="wipe(up)">
                                      <p:cBhvr>
                                        <p:cTn id="247" dur="500"/>
                                        <p:tgtEl>
                                          <p:spTgt spid="22"/>
                                        </p:tgtEl>
                                      </p:cBhvr>
                                    </p:animEffect>
                                  </p:childTnLst>
                                </p:cTn>
                              </p:par>
                            </p:childTnLst>
                          </p:cTn>
                        </p:par>
                      </p:childTnLst>
                    </p:cTn>
                  </p:par>
                  <p:par>
                    <p:cTn id="248" fill="hold">
                      <p:stCondLst>
                        <p:cond delay="indefinite"/>
                      </p:stCondLst>
                      <p:childTnLst>
                        <p:par>
                          <p:cTn id="249" fill="hold">
                            <p:stCondLst>
                              <p:cond delay="0"/>
                            </p:stCondLst>
                            <p:childTnLst>
                              <p:par>
                                <p:cTn id="250" presetID="34" presetClass="exit" presetSubtype="0" fill="hold" grpId="1" nodeType="clickEffect">
                                  <p:stCondLst>
                                    <p:cond delay="0"/>
                                  </p:stCondLst>
                                  <p:childTnLst>
                                    <p:anim from="(ppt_x)" to="(ppt_x+1)" calcmode="lin" valueType="num">
                                      <p:cBhvr>
                                        <p:cTn id="251" dur="1000">
                                          <p:stCondLst>
                                            <p:cond delay="0"/>
                                          </p:stCondLst>
                                        </p:cTn>
                                        <p:tgtEl>
                                          <p:spTgt spid="5"/>
                                        </p:tgtEl>
                                        <p:attrNameLst>
                                          <p:attrName>ppt_x</p:attrName>
                                        </p:attrNameLst>
                                      </p:cBhvr>
                                    </p:anim>
                                    <p:anim from="0" to="-1.0" calcmode="lin" valueType="num">
                                      <p:cBhvr>
                                        <p:cTn id="252" dur="200" accel="50000">
                                          <p:stCondLst>
                                            <p:cond delay="0"/>
                                          </p:stCondLst>
                                        </p:cTn>
                                        <p:tgtEl>
                                          <p:spTgt spid="5"/>
                                        </p:tgtEl>
                                        <p:attrNameLst>
                                          <p:attrName>xshear</p:attrName>
                                        </p:attrNameLst>
                                      </p:cBhvr>
                                    </p:anim>
                                    <p:set>
                                      <p:cBhvr>
                                        <p:cTn id="253" dur="800">
                                          <p:stCondLst>
                                            <p:cond delay="200"/>
                                          </p:stCondLst>
                                        </p:cTn>
                                        <p:tgtEl>
                                          <p:spTgt spid="5"/>
                                        </p:tgtEl>
                                        <p:attrNameLst>
                                          <p:attrName>xshear</p:attrName>
                                        </p:attrNameLst>
                                      </p:cBhvr>
                                      <p:to>
                                        <p:strVal val="-1.0"/>
                                      </p:to>
                                    </p:set>
                                    <p:set>
                                      <p:cBhvr>
                                        <p:cTn id="254" dur="1" fill="hold">
                                          <p:stCondLst>
                                            <p:cond delay="999"/>
                                          </p:stCondLst>
                                        </p:cTn>
                                        <p:tgtEl>
                                          <p:spTgt spid="5"/>
                                        </p:tgtEl>
                                        <p:attrNameLst>
                                          <p:attrName>style.visibility</p:attrName>
                                        </p:attrNameLst>
                                      </p:cBhvr>
                                      <p:to>
                                        <p:strVal val="hidden"/>
                                      </p:to>
                                    </p:set>
                                  </p:childTnLst>
                                </p:cTn>
                              </p:par>
                              <p:par>
                                <p:cTn id="255" presetID="34" presetClass="exit" presetSubtype="0" fill="hold" grpId="1" nodeType="withEffect">
                                  <p:stCondLst>
                                    <p:cond delay="0"/>
                                  </p:stCondLst>
                                  <p:childTnLst>
                                    <p:anim from="(ppt_x)" to="(ppt_x+1)" calcmode="lin" valueType="num">
                                      <p:cBhvr>
                                        <p:cTn id="256" dur="1000">
                                          <p:stCondLst>
                                            <p:cond delay="0"/>
                                          </p:stCondLst>
                                        </p:cTn>
                                        <p:tgtEl>
                                          <p:spTgt spid="6"/>
                                        </p:tgtEl>
                                        <p:attrNameLst>
                                          <p:attrName>ppt_x</p:attrName>
                                        </p:attrNameLst>
                                      </p:cBhvr>
                                    </p:anim>
                                    <p:anim from="0" to="-1.0" calcmode="lin" valueType="num">
                                      <p:cBhvr>
                                        <p:cTn id="257" dur="200" accel="50000">
                                          <p:stCondLst>
                                            <p:cond delay="0"/>
                                          </p:stCondLst>
                                        </p:cTn>
                                        <p:tgtEl>
                                          <p:spTgt spid="6"/>
                                        </p:tgtEl>
                                        <p:attrNameLst>
                                          <p:attrName>xshear</p:attrName>
                                        </p:attrNameLst>
                                      </p:cBhvr>
                                    </p:anim>
                                    <p:set>
                                      <p:cBhvr>
                                        <p:cTn id="258" dur="800">
                                          <p:stCondLst>
                                            <p:cond delay="200"/>
                                          </p:stCondLst>
                                        </p:cTn>
                                        <p:tgtEl>
                                          <p:spTgt spid="6"/>
                                        </p:tgtEl>
                                        <p:attrNameLst>
                                          <p:attrName>xshear</p:attrName>
                                        </p:attrNameLst>
                                      </p:cBhvr>
                                      <p:to>
                                        <p:strVal val="-1.0"/>
                                      </p:to>
                                    </p:set>
                                    <p:set>
                                      <p:cBhvr>
                                        <p:cTn id="259" dur="1" fill="hold">
                                          <p:stCondLst>
                                            <p:cond delay="999"/>
                                          </p:stCondLst>
                                        </p:cTn>
                                        <p:tgtEl>
                                          <p:spTgt spid="6"/>
                                        </p:tgtEl>
                                        <p:attrNameLst>
                                          <p:attrName>style.visibility</p:attrName>
                                        </p:attrNameLst>
                                      </p:cBhvr>
                                      <p:to>
                                        <p:strVal val="hidden"/>
                                      </p:to>
                                    </p:set>
                                  </p:childTnLst>
                                </p:cTn>
                              </p:par>
                              <p:par>
                                <p:cTn id="260" presetID="34" presetClass="exit" presetSubtype="0" fill="hold" grpId="1" nodeType="withEffect">
                                  <p:stCondLst>
                                    <p:cond delay="0"/>
                                  </p:stCondLst>
                                  <p:childTnLst>
                                    <p:anim from="(ppt_x)" to="(ppt_x+1)" calcmode="lin" valueType="num">
                                      <p:cBhvr>
                                        <p:cTn id="261" dur="1000">
                                          <p:stCondLst>
                                            <p:cond delay="0"/>
                                          </p:stCondLst>
                                        </p:cTn>
                                        <p:tgtEl>
                                          <p:spTgt spid="7"/>
                                        </p:tgtEl>
                                        <p:attrNameLst>
                                          <p:attrName>ppt_x</p:attrName>
                                        </p:attrNameLst>
                                      </p:cBhvr>
                                    </p:anim>
                                    <p:anim from="0" to="-1.0" calcmode="lin" valueType="num">
                                      <p:cBhvr>
                                        <p:cTn id="262" dur="200" accel="50000">
                                          <p:stCondLst>
                                            <p:cond delay="0"/>
                                          </p:stCondLst>
                                        </p:cTn>
                                        <p:tgtEl>
                                          <p:spTgt spid="7"/>
                                        </p:tgtEl>
                                        <p:attrNameLst>
                                          <p:attrName>xshear</p:attrName>
                                        </p:attrNameLst>
                                      </p:cBhvr>
                                    </p:anim>
                                    <p:set>
                                      <p:cBhvr>
                                        <p:cTn id="263" dur="800">
                                          <p:stCondLst>
                                            <p:cond delay="200"/>
                                          </p:stCondLst>
                                        </p:cTn>
                                        <p:tgtEl>
                                          <p:spTgt spid="7"/>
                                        </p:tgtEl>
                                        <p:attrNameLst>
                                          <p:attrName>xshear</p:attrName>
                                        </p:attrNameLst>
                                      </p:cBhvr>
                                      <p:to>
                                        <p:strVal val="-1.0"/>
                                      </p:to>
                                    </p:set>
                                    <p:set>
                                      <p:cBhvr>
                                        <p:cTn id="264" dur="1" fill="hold">
                                          <p:stCondLst>
                                            <p:cond delay="999"/>
                                          </p:stCondLst>
                                        </p:cTn>
                                        <p:tgtEl>
                                          <p:spTgt spid="7"/>
                                        </p:tgtEl>
                                        <p:attrNameLst>
                                          <p:attrName>style.visibility</p:attrName>
                                        </p:attrNameLst>
                                      </p:cBhvr>
                                      <p:to>
                                        <p:strVal val="hidden"/>
                                      </p:to>
                                    </p:set>
                                  </p:childTnLst>
                                </p:cTn>
                              </p:par>
                              <p:par>
                                <p:cTn id="265" presetID="34" presetClass="exit" presetSubtype="0" fill="hold" grpId="1" nodeType="withEffect">
                                  <p:stCondLst>
                                    <p:cond delay="0"/>
                                  </p:stCondLst>
                                  <p:childTnLst>
                                    <p:anim from="(ppt_x)" to="(ppt_x+1)" calcmode="lin" valueType="num">
                                      <p:cBhvr>
                                        <p:cTn id="266" dur="1000">
                                          <p:stCondLst>
                                            <p:cond delay="0"/>
                                          </p:stCondLst>
                                        </p:cTn>
                                        <p:tgtEl>
                                          <p:spTgt spid="9"/>
                                        </p:tgtEl>
                                        <p:attrNameLst>
                                          <p:attrName>ppt_x</p:attrName>
                                        </p:attrNameLst>
                                      </p:cBhvr>
                                    </p:anim>
                                    <p:anim from="0" to="-1.0" calcmode="lin" valueType="num">
                                      <p:cBhvr>
                                        <p:cTn id="267" dur="200" accel="50000">
                                          <p:stCondLst>
                                            <p:cond delay="0"/>
                                          </p:stCondLst>
                                        </p:cTn>
                                        <p:tgtEl>
                                          <p:spTgt spid="9"/>
                                        </p:tgtEl>
                                        <p:attrNameLst>
                                          <p:attrName>xshear</p:attrName>
                                        </p:attrNameLst>
                                      </p:cBhvr>
                                    </p:anim>
                                    <p:set>
                                      <p:cBhvr>
                                        <p:cTn id="268" dur="800">
                                          <p:stCondLst>
                                            <p:cond delay="200"/>
                                          </p:stCondLst>
                                        </p:cTn>
                                        <p:tgtEl>
                                          <p:spTgt spid="9"/>
                                        </p:tgtEl>
                                        <p:attrNameLst>
                                          <p:attrName>xshear</p:attrName>
                                        </p:attrNameLst>
                                      </p:cBhvr>
                                      <p:to>
                                        <p:strVal val="-1.0"/>
                                      </p:to>
                                    </p:set>
                                    <p:set>
                                      <p:cBhvr>
                                        <p:cTn id="269" dur="1" fill="hold">
                                          <p:stCondLst>
                                            <p:cond delay="999"/>
                                          </p:stCondLst>
                                        </p:cTn>
                                        <p:tgtEl>
                                          <p:spTgt spid="9"/>
                                        </p:tgtEl>
                                        <p:attrNameLst>
                                          <p:attrName>style.visibility</p:attrName>
                                        </p:attrNameLst>
                                      </p:cBhvr>
                                      <p:to>
                                        <p:strVal val="hidden"/>
                                      </p:to>
                                    </p:set>
                                  </p:childTnLst>
                                </p:cTn>
                              </p:par>
                              <p:par>
                                <p:cTn id="270" presetID="34" presetClass="exit" presetSubtype="0" fill="hold" grpId="1" nodeType="withEffect">
                                  <p:stCondLst>
                                    <p:cond delay="0"/>
                                  </p:stCondLst>
                                  <p:childTnLst>
                                    <p:anim from="(ppt_x)" to="(ppt_x+1)" calcmode="lin" valueType="num">
                                      <p:cBhvr>
                                        <p:cTn id="271" dur="1000">
                                          <p:stCondLst>
                                            <p:cond delay="0"/>
                                          </p:stCondLst>
                                        </p:cTn>
                                        <p:tgtEl>
                                          <p:spTgt spid="14"/>
                                        </p:tgtEl>
                                        <p:attrNameLst>
                                          <p:attrName>ppt_x</p:attrName>
                                        </p:attrNameLst>
                                      </p:cBhvr>
                                    </p:anim>
                                    <p:anim from="0" to="-1.0" calcmode="lin" valueType="num">
                                      <p:cBhvr>
                                        <p:cTn id="272" dur="200" accel="50000">
                                          <p:stCondLst>
                                            <p:cond delay="0"/>
                                          </p:stCondLst>
                                        </p:cTn>
                                        <p:tgtEl>
                                          <p:spTgt spid="14"/>
                                        </p:tgtEl>
                                        <p:attrNameLst>
                                          <p:attrName>xshear</p:attrName>
                                        </p:attrNameLst>
                                      </p:cBhvr>
                                    </p:anim>
                                    <p:set>
                                      <p:cBhvr>
                                        <p:cTn id="273" dur="800">
                                          <p:stCondLst>
                                            <p:cond delay="200"/>
                                          </p:stCondLst>
                                        </p:cTn>
                                        <p:tgtEl>
                                          <p:spTgt spid="14"/>
                                        </p:tgtEl>
                                        <p:attrNameLst>
                                          <p:attrName>xshear</p:attrName>
                                        </p:attrNameLst>
                                      </p:cBhvr>
                                      <p:to>
                                        <p:strVal val="-1.0"/>
                                      </p:to>
                                    </p:set>
                                    <p:set>
                                      <p:cBhvr>
                                        <p:cTn id="274" dur="1" fill="hold">
                                          <p:stCondLst>
                                            <p:cond delay="999"/>
                                          </p:stCondLst>
                                        </p:cTn>
                                        <p:tgtEl>
                                          <p:spTgt spid="14"/>
                                        </p:tgtEl>
                                        <p:attrNameLst>
                                          <p:attrName>style.visibility</p:attrName>
                                        </p:attrNameLst>
                                      </p:cBhvr>
                                      <p:to>
                                        <p:strVal val="hidden"/>
                                      </p:to>
                                    </p:set>
                                  </p:childTnLst>
                                </p:cTn>
                              </p:par>
                              <p:par>
                                <p:cTn id="275" presetID="34" presetClass="exit" presetSubtype="0" fill="hold" grpId="1" nodeType="withEffect">
                                  <p:stCondLst>
                                    <p:cond delay="0"/>
                                  </p:stCondLst>
                                  <p:childTnLst>
                                    <p:anim from="(ppt_x)" to="(ppt_x+1)" calcmode="lin" valueType="num">
                                      <p:cBhvr>
                                        <p:cTn id="276" dur="1000">
                                          <p:stCondLst>
                                            <p:cond delay="0"/>
                                          </p:stCondLst>
                                        </p:cTn>
                                        <p:tgtEl>
                                          <p:spTgt spid="15"/>
                                        </p:tgtEl>
                                        <p:attrNameLst>
                                          <p:attrName>ppt_x</p:attrName>
                                        </p:attrNameLst>
                                      </p:cBhvr>
                                    </p:anim>
                                    <p:anim from="0" to="-1.0" calcmode="lin" valueType="num">
                                      <p:cBhvr>
                                        <p:cTn id="277" dur="200" accel="50000">
                                          <p:stCondLst>
                                            <p:cond delay="0"/>
                                          </p:stCondLst>
                                        </p:cTn>
                                        <p:tgtEl>
                                          <p:spTgt spid="15"/>
                                        </p:tgtEl>
                                        <p:attrNameLst>
                                          <p:attrName>xshear</p:attrName>
                                        </p:attrNameLst>
                                      </p:cBhvr>
                                    </p:anim>
                                    <p:set>
                                      <p:cBhvr>
                                        <p:cTn id="278" dur="800">
                                          <p:stCondLst>
                                            <p:cond delay="200"/>
                                          </p:stCondLst>
                                        </p:cTn>
                                        <p:tgtEl>
                                          <p:spTgt spid="15"/>
                                        </p:tgtEl>
                                        <p:attrNameLst>
                                          <p:attrName>xshear</p:attrName>
                                        </p:attrNameLst>
                                      </p:cBhvr>
                                      <p:to>
                                        <p:strVal val="-1.0"/>
                                      </p:to>
                                    </p:set>
                                    <p:set>
                                      <p:cBhvr>
                                        <p:cTn id="279" dur="1" fill="hold">
                                          <p:stCondLst>
                                            <p:cond delay="999"/>
                                          </p:stCondLst>
                                        </p:cTn>
                                        <p:tgtEl>
                                          <p:spTgt spid="15"/>
                                        </p:tgtEl>
                                        <p:attrNameLst>
                                          <p:attrName>style.visibility</p:attrName>
                                        </p:attrNameLst>
                                      </p:cBhvr>
                                      <p:to>
                                        <p:strVal val="hidden"/>
                                      </p:to>
                                    </p:set>
                                  </p:childTnLst>
                                </p:cTn>
                              </p:par>
                              <p:par>
                                <p:cTn id="280" presetID="34" presetClass="exit" presetSubtype="0" fill="hold" grpId="1" nodeType="withEffect">
                                  <p:stCondLst>
                                    <p:cond delay="0"/>
                                  </p:stCondLst>
                                  <p:childTnLst>
                                    <p:anim from="(ppt_x)" to="(ppt_x+1)" calcmode="lin" valueType="num">
                                      <p:cBhvr>
                                        <p:cTn id="281" dur="1000">
                                          <p:stCondLst>
                                            <p:cond delay="0"/>
                                          </p:stCondLst>
                                        </p:cTn>
                                        <p:tgtEl>
                                          <p:spTgt spid="16"/>
                                        </p:tgtEl>
                                        <p:attrNameLst>
                                          <p:attrName>ppt_x</p:attrName>
                                        </p:attrNameLst>
                                      </p:cBhvr>
                                    </p:anim>
                                    <p:anim from="0" to="-1.0" calcmode="lin" valueType="num">
                                      <p:cBhvr>
                                        <p:cTn id="282" dur="200" accel="50000">
                                          <p:stCondLst>
                                            <p:cond delay="0"/>
                                          </p:stCondLst>
                                        </p:cTn>
                                        <p:tgtEl>
                                          <p:spTgt spid="16"/>
                                        </p:tgtEl>
                                        <p:attrNameLst>
                                          <p:attrName>xshear</p:attrName>
                                        </p:attrNameLst>
                                      </p:cBhvr>
                                    </p:anim>
                                    <p:set>
                                      <p:cBhvr>
                                        <p:cTn id="283" dur="800">
                                          <p:stCondLst>
                                            <p:cond delay="200"/>
                                          </p:stCondLst>
                                        </p:cTn>
                                        <p:tgtEl>
                                          <p:spTgt spid="16"/>
                                        </p:tgtEl>
                                        <p:attrNameLst>
                                          <p:attrName>xshear</p:attrName>
                                        </p:attrNameLst>
                                      </p:cBhvr>
                                      <p:to>
                                        <p:strVal val="-1.0"/>
                                      </p:to>
                                    </p:set>
                                    <p:set>
                                      <p:cBhvr>
                                        <p:cTn id="284" dur="1" fill="hold">
                                          <p:stCondLst>
                                            <p:cond delay="999"/>
                                          </p:stCondLst>
                                        </p:cTn>
                                        <p:tgtEl>
                                          <p:spTgt spid="16"/>
                                        </p:tgtEl>
                                        <p:attrNameLst>
                                          <p:attrName>style.visibility</p:attrName>
                                        </p:attrNameLst>
                                      </p:cBhvr>
                                      <p:to>
                                        <p:strVal val="hidden"/>
                                      </p:to>
                                    </p:set>
                                  </p:childTnLst>
                                </p:cTn>
                              </p:par>
                              <p:par>
                                <p:cTn id="285" presetID="34" presetClass="exit" presetSubtype="0" fill="hold" grpId="1" nodeType="withEffect">
                                  <p:stCondLst>
                                    <p:cond delay="0"/>
                                  </p:stCondLst>
                                  <p:childTnLst>
                                    <p:anim from="(ppt_x)" to="(ppt_x+1)" calcmode="lin" valueType="num">
                                      <p:cBhvr>
                                        <p:cTn id="286" dur="1000">
                                          <p:stCondLst>
                                            <p:cond delay="0"/>
                                          </p:stCondLst>
                                        </p:cTn>
                                        <p:tgtEl>
                                          <p:spTgt spid="17"/>
                                        </p:tgtEl>
                                        <p:attrNameLst>
                                          <p:attrName>ppt_x</p:attrName>
                                        </p:attrNameLst>
                                      </p:cBhvr>
                                    </p:anim>
                                    <p:anim from="0" to="-1.0" calcmode="lin" valueType="num">
                                      <p:cBhvr>
                                        <p:cTn id="287" dur="200" accel="50000">
                                          <p:stCondLst>
                                            <p:cond delay="0"/>
                                          </p:stCondLst>
                                        </p:cTn>
                                        <p:tgtEl>
                                          <p:spTgt spid="17"/>
                                        </p:tgtEl>
                                        <p:attrNameLst>
                                          <p:attrName>xshear</p:attrName>
                                        </p:attrNameLst>
                                      </p:cBhvr>
                                    </p:anim>
                                    <p:set>
                                      <p:cBhvr>
                                        <p:cTn id="288" dur="800">
                                          <p:stCondLst>
                                            <p:cond delay="200"/>
                                          </p:stCondLst>
                                        </p:cTn>
                                        <p:tgtEl>
                                          <p:spTgt spid="17"/>
                                        </p:tgtEl>
                                        <p:attrNameLst>
                                          <p:attrName>xshear</p:attrName>
                                        </p:attrNameLst>
                                      </p:cBhvr>
                                      <p:to>
                                        <p:strVal val="-1.0"/>
                                      </p:to>
                                    </p:set>
                                    <p:set>
                                      <p:cBhvr>
                                        <p:cTn id="289" dur="1" fill="hold">
                                          <p:stCondLst>
                                            <p:cond delay="999"/>
                                          </p:stCondLst>
                                        </p:cTn>
                                        <p:tgtEl>
                                          <p:spTgt spid="17"/>
                                        </p:tgtEl>
                                        <p:attrNameLst>
                                          <p:attrName>style.visibility</p:attrName>
                                        </p:attrNameLst>
                                      </p:cBhvr>
                                      <p:to>
                                        <p:strVal val="hidden"/>
                                      </p:to>
                                    </p:set>
                                  </p:childTnLst>
                                </p:cTn>
                              </p:par>
                              <p:par>
                                <p:cTn id="290" presetID="34" presetClass="exit" presetSubtype="0" fill="hold" grpId="1" nodeType="withEffect">
                                  <p:stCondLst>
                                    <p:cond delay="0"/>
                                  </p:stCondLst>
                                  <p:childTnLst>
                                    <p:anim from="(ppt_x)" to="(ppt_x+1)" calcmode="lin" valueType="num">
                                      <p:cBhvr>
                                        <p:cTn id="291" dur="1000">
                                          <p:stCondLst>
                                            <p:cond delay="0"/>
                                          </p:stCondLst>
                                        </p:cTn>
                                        <p:tgtEl>
                                          <p:spTgt spid="18"/>
                                        </p:tgtEl>
                                        <p:attrNameLst>
                                          <p:attrName>ppt_x</p:attrName>
                                        </p:attrNameLst>
                                      </p:cBhvr>
                                    </p:anim>
                                    <p:anim from="0" to="-1.0" calcmode="lin" valueType="num">
                                      <p:cBhvr>
                                        <p:cTn id="292" dur="200" accel="50000">
                                          <p:stCondLst>
                                            <p:cond delay="0"/>
                                          </p:stCondLst>
                                        </p:cTn>
                                        <p:tgtEl>
                                          <p:spTgt spid="18"/>
                                        </p:tgtEl>
                                        <p:attrNameLst>
                                          <p:attrName>xshear</p:attrName>
                                        </p:attrNameLst>
                                      </p:cBhvr>
                                    </p:anim>
                                    <p:set>
                                      <p:cBhvr>
                                        <p:cTn id="293" dur="800">
                                          <p:stCondLst>
                                            <p:cond delay="200"/>
                                          </p:stCondLst>
                                        </p:cTn>
                                        <p:tgtEl>
                                          <p:spTgt spid="18"/>
                                        </p:tgtEl>
                                        <p:attrNameLst>
                                          <p:attrName>xshear</p:attrName>
                                        </p:attrNameLst>
                                      </p:cBhvr>
                                      <p:to>
                                        <p:strVal val="-1.0"/>
                                      </p:to>
                                    </p:set>
                                    <p:set>
                                      <p:cBhvr>
                                        <p:cTn id="294" dur="1" fill="hold">
                                          <p:stCondLst>
                                            <p:cond delay="999"/>
                                          </p:stCondLst>
                                        </p:cTn>
                                        <p:tgtEl>
                                          <p:spTgt spid="18"/>
                                        </p:tgtEl>
                                        <p:attrNameLst>
                                          <p:attrName>style.visibility</p:attrName>
                                        </p:attrNameLst>
                                      </p:cBhvr>
                                      <p:to>
                                        <p:strVal val="hidden"/>
                                      </p:to>
                                    </p:set>
                                  </p:childTnLst>
                                </p:cTn>
                              </p:par>
                              <p:par>
                                <p:cTn id="295" presetID="34" presetClass="exit" presetSubtype="0" fill="hold" grpId="1" nodeType="withEffect">
                                  <p:stCondLst>
                                    <p:cond delay="0"/>
                                  </p:stCondLst>
                                  <p:childTnLst>
                                    <p:anim from="(ppt_x)" to="(ppt_x+1)" calcmode="lin" valueType="num">
                                      <p:cBhvr>
                                        <p:cTn id="296" dur="1000">
                                          <p:stCondLst>
                                            <p:cond delay="0"/>
                                          </p:stCondLst>
                                        </p:cTn>
                                        <p:tgtEl>
                                          <p:spTgt spid="19"/>
                                        </p:tgtEl>
                                        <p:attrNameLst>
                                          <p:attrName>ppt_x</p:attrName>
                                        </p:attrNameLst>
                                      </p:cBhvr>
                                    </p:anim>
                                    <p:anim from="0" to="-1.0" calcmode="lin" valueType="num">
                                      <p:cBhvr>
                                        <p:cTn id="297" dur="200" accel="50000">
                                          <p:stCondLst>
                                            <p:cond delay="0"/>
                                          </p:stCondLst>
                                        </p:cTn>
                                        <p:tgtEl>
                                          <p:spTgt spid="19"/>
                                        </p:tgtEl>
                                        <p:attrNameLst>
                                          <p:attrName>xshear</p:attrName>
                                        </p:attrNameLst>
                                      </p:cBhvr>
                                    </p:anim>
                                    <p:set>
                                      <p:cBhvr>
                                        <p:cTn id="298" dur="800">
                                          <p:stCondLst>
                                            <p:cond delay="200"/>
                                          </p:stCondLst>
                                        </p:cTn>
                                        <p:tgtEl>
                                          <p:spTgt spid="19"/>
                                        </p:tgtEl>
                                        <p:attrNameLst>
                                          <p:attrName>xshear</p:attrName>
                                        </p:attrNameLst>
                                      </p:cBhvr>
                                      <p:to>
                                        <p:strVal val="-1.0"/>
                                      </p:to>
                                    </p:set>
                                    <p:set>
                                      <p:cBhvr>
                                        <p:cTn id="299" dur="1" fill="hold">
                                          <p:stCondLst>
                                            <p:cond delay="999"/>
                                          </p:stCondLst>
                                        </p:cTn>
                                        <p:tgtEl>
                                          <p:spTgt spid="19"/>
                                        </p:tgtEl>
                                        <p:attrNameLst>
                                          <p:attrName>style.visibility</p:attrName>
                                        </p:attrNameLst>
                                      </p:cBhvr>
                                      <p:to>
                                        <p:strVal val="hidden"/>
                                      </p:to>
                                    </p:set>
                                  </p:childTnLst>
                                </p:cTn>
                              </p:par>
                              <p:par>
                                <p:cTn id="300" presetID="34" presetClass="exit" presetSubtype="0" fill="hold" grpId="1" nodeType="withEffect">
                                  <p:stCondLst>
                                    <p:cond delay="0"/>
                                  </p:stCondLst>
                                  <p:childTnLst>
                                    <p:anim from="(ppt_x)" to="(ppt_x+1)" calcmode="lin" valueType="num">
                                      <p:cBhvr>
                                        <p:cTn id="301" dur="1000">
                                          <p:stCondLst>
                                            <p:cond delay="0"/>
                                          </p:stCondLst>
                                        </p:cTn>
                                        <p:tgtEl>
                                          <p:spTgt spid="20"/>
                                        </p:tgtEl>
                                        <p:attrNameLst>
                                          <p:attrName>ppt_x</p:attrName>
                                        </p:attrNameLst>
                                      </p:cBhvr>
                                    </p:anim>
                                    <p:anim from="0" to="-1.0" calcmode="lin" valueType="num">
                                      <p:cBhvr>
                                        <p:cTn id="302" dur="200" accel="50000">
                                          <p:stCondLst>
                                            <p:cond delay="0"/>
                                          </p:stCondLst>
                                        </p:cTn>
                                        <p:tgtEl>
                                          <p:spTgt spid="20"/>
                                        </p:tgtEl>
                                        <p:attrNameLst>
                                          <p:attrName>xshear</p:attrName>
                                        </p:attrNameLst>
                                      </p:cBhvr>
                                    </p:anim>
                                    <p:set>
                                      <p:cBhvr>
                                        <p:cTn id="303" dur="800">
                                          <p:stCondLst>
                                            <p:cond delay="200"/>
                                          </p:stCondLst>
                                        </p:cTn>
                                        <p:tgtEl>
                                          <p:spTgt spid="20"/>
                                        </p:tgtEl>
                                        <p:attrNameLst>
                                          <p:attrName>xshear</p:attrName>
                                        </p:attrNameLst>
                                      </p:cBhvr>
                                      <p:to>
                                        <p:strVal val="-1.0"/>
                                      </p:to>
                                    </p:set>
                                    <p:set>
                                      <p:cBhvr>
                                        <p:cTn id="304" dur="1" fill="hold">
                                          <p:stCondLst>
                                            <p:cond delay="999"/>
                                          </p:stCondLst>
                                        </p:cTn>
                                        <p:tgtEl>
                                          <p:spTgt spid="20"/>
                                        </p:tgtEl>
                                        <p:attrNameLst>
                                          <p:attrName>style.visibility</p:attrName>
                                        </p:attrNameLst>
                                      </p:cBhvr>
                                      <p:to>
                                        <p:strVal val="hidden"/>
                                      </p:to>
                                    </p:set>
                                  </p:childTnLst>
                                </p:cTn>
                              </p:par>
                              <p:par>
                                <p:cTn id="305" presetID="34" presetClass="exit" presetSubtype="0" fill="hold" grpId="1" nodeType="withEffect">
                                  <p:stCondLst>
                                    <p:cond delay="0"/>
                                  </p:stCondLst>
                                  <p:childTnLst>
                                    <p:anim from="(ppt_x)" to="(ppt_x+1)" calcmode="lin" valueType="num">
                                      <p:cBhvr>
                                        <p:cTn id="306" dur="1000">
                                          <p:stCondLst>
                                            <p:cond delay="0"/>
                                          </p:stCondLst>
                                        </p:cTn>
                                        <p:tgtEl>
                                          <p:spTgt spid="21"/>
                                        </p:tgtEl>
                                        <p:attrNameLst>
                                          <p:attrName>ppt_x</p:attrName>
                                        </p:attrNameLst>
                                      </p:cBhvr>
                                    </p:anim>
                                    <p:anim from="0" to="-1.0" calcmode="lin" valueType="num">
                                      <p:cBhvr>
                                        <p:cTn id="307" dur="200" accel="50000">
                                          <p:stCondLst>
                                            <p:cond delay="0"/>
                                          </p:stCondLst>
                                        </p:cTn>
                                        <p:tgtEl>
                                          <p:spTgt spid="21"/>
                                        </p:tgtEl>
                                        <p:attrNameLst>
                                          <p:attrName>xshear</p:attrName>
                                        </p:attrNameLst>
                                      </p:cBhvr>
                                    </p:anim>
                                    <p:set>
                                      <p:cBhvr>
                                        <p:cTn id="308" dur="800">
                                          <p:stCondLst>
                                            <p:cond delay="200"/>
                                          </p:stCondLst>
                                        </p:cTn>
                                        <p:tgtEl>
                                          <p:spTgt spid="21"/>
                                        </p:tgtEl>
                                        <p:attrNameLst>
                                          <p:attrName>xshear</p:attrName>
                                        </p:attrNameLst>
                                      </p:cBhvr>
                                      <p:to>
                                        <p:strVal val="-1.0"/>
                                      </p:to>
                                    </p:set>
                                    <p:set>
                                      <p:cBhvr>
                                        <p:cTn id="309" dur="1" fill="hold">
                                          <p:stCondLst>
                                            <p:cond delay="999"/>
                                          </p:stCondLst>
                                        </p:cTn>
                                        <p:tgtEl>
                                          <p:spTgt spid="21"/>
                                        </p:tgtEl>
                                        <p:attrNameLst>
                                          <p:attrName>style.visibility</p:attrName>
                                        </p:attrNameLst>
                                      </p:cBhvr>
                                      <p:to>
                                        <p:strVal val="hidden"/>
                                      </p:to>
                                    </p:set>
                                  </p:childTnLst>
                                </p:cTn>
                              </p:par>
                              <p:par>
                                <p:cTn id="310" presetID="34" presetClass="exit" presetSubtype="0" fill="hold" grpId="1" nodeType="withEffect">
                                  <p:stCondLst>
                                    <p:cond delay="0"/>
                                  </p:stCondLst>
                                  <p:childTnLst>
                                    <p:anim from="(ppt_x)" to="(ppt_x+1)" calcmode="lin" valueType="num">
                                      <p:cBhvr>
                                        <p:cTn id="311" dur="1000">
                                          <p:stCondLst>
                                            <p:cond delay="0"/>
                                          </p:stCondLst>
                                        </p:cTn>
                                        <p:tgtEl>
                                          <p:spTgt spid="22"/>
                                        </p:tgtEl>
                                        <p:attrNameLst>
                                          <p:attrName>ppt_x</p:attrName>
                                        </p:attrNameLst>
                                      </p:cBhvr>
                                    </p:anim>
                                    <p:anim from="0" to="-1.0" calcmode="lin" valueType="num">
                                      <p:cBhvr>
                                        <p:cTn id="312" dur="200" accel="50000">
                                          <p:stCondLst>
                                            <p:cond delay="0"/>
                                          </p:stCondLst>
                                        </p:cTn>
                                        <p:tgtEl>
                                          <p:spTgt spid="22"/>
                                        </p:tgtEl>
                                        <p:attrNameLst>
                                          <p:attrName>xshear</p:attrName>
                                        </p:attrNameLst>
                                      </p:cBhvr>
                                    </p:anim>
                                    <p:set>
                                      <p:cBhvr>
                                        <p:cTn id="313" dur="800">
                                          <p:stCondLst>
                                            <p:cond delay="200"/>
                                          </p:stCondLst>
                                        </p:cTn>
                                        <p:tgtEl>
                                          <p:spTgt spid="22"/>
                                        </p:tgtEl>
                                        <p:attrNameLst>
                                          <p:attrName>xshear</p:attrName>
                                        </p:attrNameLst>
                                      </p:cBhvr>
                                      <p:to>
                                        <p:strVal val="-1.0"/>
                                      </p:to>
                                    </p:set>
                                    <p:set>
                                      <p:cBhvr>
                                        <p:cTn id="314" dur="1" fill="hold">
                                          <p:stCondLst>
                                            <p:cond delay="999"/>
                                          </p:stCondLst>
                                        </p:cTn>
                                        <p:tgtEl>
                                          <p:spTgt spid="22"/>
                                        </p:tgtEl>
                                        <p:attrNameLst>
                                          <p:attrName>style.visibility</p:attrName>
                                        </p:attrNameLst>
                                      </p:cBhvr>
                                      <p:to>
                                        <p:strVal val="hidden"/>
                                      </p:to>
                                    </p:set>
                                  </p:childTnLst>
                                </p:cTn>
                              </p:par>
                              <p:par>
                                <p:cTn id="315" presetID="34" presetClass="exit" presetSubtype="0" fill="hold" nodeType="withEffect">
                                  <p:stCondLst>
                                    <p:cond delay="0"/>
                                  </p:stCondLst>
                                  <p:childTnLst>
                                    <p:anim from="(ppt_x)" to="(ppt_x+1)" calcmode="lin" valueType="num">
                                      <p:cBhvr>
                                        <p:cTn id="316" dur="1000">
                                          <p:stCondLst>
                                            <p:cond delay="0"/>
                                          </p:stCondLst>
                                        </p:cTn>
                                        <p:tgtEl>
                                          <p:spTgt spid="24"/>
                                        </p:tgtEl>
                                        <p:attrNameLst>
                                          <p:attrName>ppt_x</p:attrName>
                                        </p:attrNameLst>
                                      </p:cBhvr>
                                    </p:anim>
                                    <p:anim from="0" to="-1.0" calcmode="lin" valueType="num">
                                      <p:cBhvr>
                                        <p:cTn id="317" dur="200" accel="50000">
                                          <p:stCondLst>
                                            <p:cond delay="0"/>
                                          </p:stCondLst>
                                        </p:cTn>
                                        <p:tgtEl>
                                          <p:spTgt spid="24"/>
                                        </p:tgtEl>
                                        <p:attrNameLst>
                                          <p:attrName>xshear</p:attrName>
                                        </p:attrNameLst>
                                      </p:cBhvr>
                                    </p:anim>
                                    <p:set>
                                      <p:cBhvr>
                                        <p:cTn id="318" dur="800">
                                          <p:stCondLst>
                                            <p:cond delay="200"/>
                                          </p:stCondLst>
                                        </p:cTn>
                                        <p:tgtEl>
                                          <p:spTgt spid="24"/>
                                        </p:tgtEl>
                                        <p:attrNameLst>
                                          <p:attrName>xshear</p:attrName>
                                        </p:attrNameLst>
                                      </p:cBhvr>
                                      <p:to>
                                        <p:strVal val="-1.0"/>
                                      </p:to>
                                    </p:set>
                                    <p:set>
                                      <p:cBhvr>
                                        <p:cTn id="319" dur="1" fill="hold">
                                          <p:stCondLst>
                                            <p:cond delay="999"/>
                                          </p:stCondLst>
                                        </p:cTn>
                                        <p:tgtEl>
                                          <p:spTgt spid="24"/>
                                        </p:tgtEl>
                                        <p:attrNameLst>
                                          <p:attrName>style.visibility</p:attrName>
                                        </p:attrNameLst>
                                      </p:cBhvr>
                                      <p:to>
                                        <p:strVal val="hidden"/>
                                      </p:to>
                                    </p:set>
                                  </p:childTnLst>
                                </p:cTn>
                              </p:par>
                              <p:par>
                                <p:cTn id="320" presetID="34" presetClass="exit" presetSubtype="0" fill="hold" grpId="1" nodeType="withEffect">
                                  <p:stCondLst>
                                    <p:cond delay="0"/>
                                  </p:stCondLst>
                                  <p:childTnLst>
                                    <p:anim from="(ppt_x)" to="(ppt_x+1)" calcmode="lin" valueType="num">
                                      <p:cBhvr>
                                        <p:cTn id="321" dur="1000">
                                          <p:stCondLst>
                                            <p:cond delay="0"/>
                                          </p:stCondLst>
                                        </p:cTn>
                                        <p:tgtEl>
                                          <p:spTgt spid="25"/>
                                        </p:tgtEl>
                                        <p:attrNameLst>
                                          <p:attrName>ppt_x</p:attrName>
                                        </p:attrNameLst>
                                      </p:cBhvr>
                                    </p:anim>
                                    <p:anim from="0" to="-1.0" calcmode="lin" valueType="num">
                                      <p:cBhvr>
                                        <p:cTn id="322" dur="200" accel="50000">
                                          <p:stCondLst>
                                            <p:cond delay="0"/>
                                          </p:stCondLst>
                                        </p:cTn>
                                        <p:tgtEl>
                                          <p:spTgt spid="25"/>
                                        </p:tgtEl>
                                        <p:attrNameLst>
                                          <p:attrName>xshear</p:attrName>
                                        </p:attrNameLst>
                                      </p:cBhvr>
                                    </p:anim>
                                    <p:set>
                                      <p:cBhvr>
                                        <p:cTn id="323" dur="800">
                                          <p:stCondLst>
                                            <p:cond delay="200"/>
                                          </p:stCondLst>
                                        </p:cTn>
                                        <p:tgtEl>
                                          <p:spTgt spid="25"/>
                                        </p:tgtEl>
                                        <p:attrNameLst>
                                          <p:attrName>xshear</p:attrName>
                                        </p:attrNameLst>
                                      </p:cBhvr>
                                      <p:to>
                                        <p:strVal val="-1.0"/>
                                      </p:to>
                                    </p:set>
                                    <p:set>
                                      <p:cBhvr>
                                        <p:cTn id="324" dur="1" fill="hold">
                                          <p:stCondLst>
                                            <p:cond delay="999"/>
                                          </p:stCondLst>
                                        </p:cTn>
                                        <p:tgtEl>
                                          <p:spTgt spid="25"/>
                                        </p:tgtEl>
                                        <p:attrNameLst>
                                          <p:attrName>style.visibility</p:attrName>
                                        </p:attrNameLst>
                                      </p:cBhvr>
                                      <p:to>
                                        <p:strVal val="hidden"/>
                                      </p:to>
                                    </p:set>
                                  </p:childTnLst>
                                </p:cTn>
                              </p:par>
                              <p:par>
                                <p:cTn id="325" presetID="34" presetClass="exit" presetSubtype="0" fill="hold" nodeType="withEffect">
                                  <p:stCondLst>
                                    <p:cond delay="0"/>
                                  </p:stCondLst>
                                  <p:childTnLst>
                                    <p:anim from="(ppt_x)" to="(ppt_x+1)" calcmode="lin" valueType="num">
                                      <p:cBhvr>
                                        <p:cTn id="326" dur="1000">
                                          <p:stCondLst>
                                            <p:cond delay="0"/>
                                          </p:stCondLst>
                                        </p:cTn>
                                        <p:tgtEl>
                                          <p:spTgt spid="26"/>
                                        </p:tgtEl>
                                        <p:attrNameLst>
                                          <p:attrName>ppt_x</p:attrName>
                                        </p:attrNameLst>
                                      </p:cBhvr>
                                    </p:anim>
                                    <p:anim from="0" to="-1.0" calcmode="lin" valueType="num">
                                      <p:cBhvr>
                                        <p:cTn id="327" dur="200" accel="50000">
                                          <p:stCondLst>
                                            <p:cond delay="0"/>
                                          </p:stCondLst>
                                        </p:cTn>
                                        <p:tgtEl>
                                          <p:spTgt spid="26"/>
                                        </p:tgtEl>
                                        <p:attrNameLst>
                                          <p:attrName>xshear</p:attrName>
                                        </p:attrNameLst>
                                      </p:cBhvr>
                                    </p:anim>
                                    <p:set>
                                      <p:cBhvr>
                                        <p:cTn id="328" dur="800">
                                          <p:stCondLst>
                                            <p:cond delay="200"/>
                                          </p:stCondLst>
                                        </p:cTn>
                                        <p:tgtEl>
                                          <p:spTgt spid="26"/>
                                        </p:tgtEl>
                                        <p:attrNameLst>
                                          <p:attrName>xshear</p:attrName>
                                        </p:attrNameLst>
                                      </p:cBhvr>
                                      <p:to>
                                        <p:strVal val="-1.0"/>
                                      </p:to>
                                    </p:set>
                                    <p:set>
                                      <p:cBhvr>
                                        <p:cTn id="329" dur="1" fill="hold">
                                          <p:stCondLst>
                                            <p:cond delay="999"/>
                                          </p:stCondLst>
                                        </p:cTn>
                                        <p:tgtEl>
                                          <p:spTgt spid="26"/>
                                        </p:tgtEl>
                                        <p:attrNameLst>
                                          <p:attrName>style.visibility</p:attrName>
                                        </p:attrNameLst>
                                      </p:cBhvr>
                                      <p:to>
                                        <p:strVal val="hidden"/>
                                      </p:to>
                                    </p:set>
                                  </p:childTnLst>
                                </p:cTn>
                              </p:par>
                              <p:par>
                                <p:cTn id="330" presetID="34" presetClass="exit" presetSubtype="0" fill="hold" grpId="1" nodeType="withEffect">
                                  <p:stCondLst>
                                    <p:cond delay="0"/>
                                  </p:stCondLst>
                                  <p:childTnLst>
                                    <p:anim from="(ppt_x)" to="(ppt_x+1)" calcmode="lin" valueType="num">
                                      <p:cBhvr>
                                        <p:cTn id="331" dur="1000">
                                          <p:stCondLst>
                                            <p:cond delay="0"/>
                                          </p:stCondLst>
                                        </p:cTn>
                                        <p:tgtEl>
                                          <p:spTgt spid="28"/>
                                        </p:tgtEl>
                                        <p:attrNameLst>
                                          <p:attrName>ppt_x</p:attrName>
                                        </p:attrNameLst>
                                      </p:cBhvr>
                                    </p:anim>
                                    <p:anim from="0" to="-1.0" calcmode="lin" valueType="num">
                                      <p:cBhvr>
                                        <p:cTn id="332" dur="200" accel="50000">
                                          <p:stCondLst>
                                            <p:cond delay="0"/>
                                          </p:stCondLst>
                                        </p:cTn>
                                        <p:tgtEl>
                                          <p:spTgt spid="28"/>
                                        </p:tgtEl>
                                        <p:attrNameLst>
                                          <p:attrName>xshear</p:attrName>
                                        </p:attrNameLst>
                                      </p:cBhvr>
                                    </p:anim>
                                    <p:set>
                                      <p:cBhvr>
                                        <p:cTn id="333" dur="800">
                                          <p:stCondLst>
                                            <p:cond delay="200"/>
                                          </p:stCondLst>
                                        </p:cTn>
                                        <p:tgtEl>
                                          <p:spTgt spid="28"/>
                                        </p:tgtEl>
                                        <p:attrNameLst>
                                          <p:attrName>xshear</p:attrName>
                                        </p:attrNameLst>
                                      </p:cBhvr>
                                      <p:to>
                                        <p:strVal val="-1.0"/>
                                      </p:to>
                                    </p:set>
                                    <p:set>
                                      <p:cBhvr>
                                        <p:cTn id="334" dur="1" fill="hold">
                                          <p:stCondLst>
                                            <p:cond delay="999"/>
                                          </p:stCondLst>
                                        </p:cTn>
                                        <p:tgtEl>
                                          <p:spTgt spid="28"/>
                                        </p:tgtEl>
                                        <p:attrNameLst>
                                          <p:attrName>style.visibility</p:attrName>
                                        </p:attrNameLst>
                                      </p:cBhvr>
                                      <p:to>
                                        <p:strVal val="hidden"/>
                                      </p:to>
                                    </p:set>
                                  </p:childTnLst>
                                </p:cTn>
                              </p:par>
                              <p:par>
                                <p:cTn id="335" presetID="34" presetClass="exit" presetSubtype="0" fill="hold" nodeType="withEffect">
                                  <p:stCondLst>
                                    <p:cond delay="0"/>
                                  </p:stCondLst>
                                  <p:childTnLst>
                                    <p:anim from="(ppt_x)" to="(ppt_x+1)" calcmode="lin" valueType="num">
                                      <p:cBhvr>
                                        <p:cTn id="336" dur="1000">
                                          <p:stCondLst>
                                            <p:cond delay="0"/>
                                          </p:stCondLst>
                                        </p:cTn>
                                        <p:tgtEl>
                                          <p:spTgt spid="29"/>
                                        </p:tgtEl>
                                        <p:attrNameLst>
                                          <p:attrName>ppt_x</p:attrName>
                                        </p:attrNameLst>
                                      </p:cBhvr>
                                    </p:anim>
                                    <p:anim from="0" to="-1.0" calcmode="lin" valueType="num">
                                      <p:cBhvr>
                                        <p:cTn id="337" dur="200" accel="50000">
                                          <p:stCondLst>
                                            <p:cond delay="0"/>
                                          </p:stCondLst>
                                        </p:cTn>
                                        <p:tgtEl>
                                          <p:spTgt spid="29"/>
                                        </p:tgtEl>
                                        <p:attrNameLst>
                                          <p:attrName>xshear</p:attrName>
                                        </p:attrNameLst>
                                      </p:cBhvr>
                                    </p:anim>
                                    <p:set>
                                      <p:cBhvr>
                                        <p:cTn id="338" dur="800">
                                          <p:stCondLst>
                                            <p:cond delay="200"/>
                                          </p:stCondLst>
                                        </p:cTn>
                                        <p:tgtEl>
                                          <p:spTgt spid="29"/>
                                        </p:tgtEl>
                                        <p:attrNameLst>
                                          <p:attrName>xshear</p:attrName>
                                        </p:attrNameLst>
                                      </p:cBhvr>
                                      <p:to>
                                        <p:strVal val="-1.0"/>
                                      </p:to>
                                    </p:set>
                                    <p:set>
                                      <p:cBhvr>
                                        <p:cTn id="339" dur="1" fill="hold">
                                          <p:stCondLst>
                                            <p:cond delay="999"/>
                                          </p:stCondLst>
                                        </p:cTn>
                                        <p:tgtEl>
                                          <p:spTgt spid="29"/>
                                        </p:tgtEl>
                                        <p:attrNameLst>
                                          <p:attrName>style.visibility</p:attrName>
                                        </p:attrNameLst>
                                      </p:cBhvr>
                                      <p:to>
                                        <p:strVal val="hidden"/>
                                      </p:to>
                                    </p:set>
                                  </p:childTnLst>
                                </p:cTn>
                              </p:par>
                              <p:par>
                                <p:cTn id="340" presetID="34" presetClass="exit" presetSubtype="0" fill="hold" grpId="1" nodeType="withEffect">
                                  <p:stCondLst>
                                    <p:cond delay="0"/>
                                  </p:stCondLst>
                                  <p:childTnLst>
                                    <p:anim from="(ppt_x)" to="(ppt_x+1)" calcmode="lin" valueType="num">
                                      <p:cBhvr>
                                        <p:cTn id="341" dur="1000">
                                          <p:stCondLst>
                                            <p:cond delay="0"/>
                                          </p:stCondLst>
                                        </p:cTn>
                                        <p:tgtEl>
                                          <p:spTgt spid="31"/>
                                        </p:tgtEl>
                                        <p:attrNameLst>
                                          <p:attrName>ppt_x</p:attrName>
                                        </p:attrNameLst>
                                      </p:cBhvr>
                                    </p:anim>
                                    <p:anim from="0" to="-1.0" calcmode="lin" valueType="num">
                                      <p:cBhvr>
                                        <p:cTn id="342" dur="200" accel="50000">
                                          <p:stCondLst>
                                            <p:cond delay="0"/>
                                          </p:stCondLst>
                                        </p:cTn>
                                        <p:tgtEl>
                                          <p:spTgt spid="31"/>
                                        </p:tgtEl>
                                        <p:attrNameLst>
                                          <p:attrName>xshear</p:attrName>
                                        </p:attrNameLst>
                                      </p:cBhvr>
                                    </p:anim>
                                    <p:set>
                                      <p:cBhvr>
                                        <p:cTn id="343" dur="800">
                                          <p:stCondLst>
                                            <p:cond delay="200"/>
                                          </p:stCondLst>
                                        </p:cTn>
                                        <p:tgtEl>
                                          <p:spTgt spid="31"/>
                                        </p:tgtEl>
                                        <p:attrNameLst>
                                          <p:attrName>xshear</p:attrName>
                                        </p:attrNameLst>
                                      </p:cBhvr>
                                      <p:to>
                                        <p:strVal val="-1.0"/>
                                      </p:to>
                                    </p:set>
                                    <p:set>
                                      <p:cBhvr>
                                        <p:cTn id="344" dur="1" fill="hold">
                                          <p:stCondLst>
                                            <p:cond delay="999"/>
                                          </p:stCondLst>
                                        </p:cTn>
                                        <p:tgtEl>
                                          <p:spTgt spid="31"/>
                                        </p:tgtEl>
                                        <p:attrNameLst>
                                          <p:attrName>style.visibility</p:attrName>
                                        </p:attrNameLst>
                                      </p:cBhvr>
                                      <p:to>
                                        <p:strVal val="hidden"/>
                                      </p:to>
                                    </p:set>
                                  </p:childTnLst>
                                </p:cTn>
                              </p:par>
                              <p:par>
                                <p:cTn id="345" presetID="34" presetClass="exit" presetSubtype="0" fill="hold" nodeType="withEffect">
                                  <p:stCondLst>
                                    <p:cond delay="0"/>
                                  </p:stCondLst>
                                  <p:childTnLst>
                                    <p:anim from="(ppt_x)" to="(ppt_x+1)" calcmode="lin" valueType="num">
                                      <p:cBhvr>
                                        <p:cTn id="346" dur="1000">
                                          <p:stCondLst>
                                            <p:cond delay="0"/>
                                          </p:stCondLst>
                                        </p:cTn>
                                        <p:tgtEl>
                                          <p:spTgt spid="32"/>
                                        </p:tgtEl>
                                        <p:attrNameLst>
                                          <p:attrName>ppt_x</p:attrName>
                                        </p:attrNameLst>
                                      </p:cBhvr>
                                    </p:anim>
                                    <p:anim from="0" to="-1.0" calcmode="lin" valueType="num">
                                      <p:cBhvr>
                                        <p:cTn id="347" dur="200" accel="50000">
                                          <p:stCondLst>
                                            <p:cond delay="0"/>
                                          </p:stCondLst>
                                        </p:cTn>
                                        <p:tgtEl>
                                          <p:spTgt spid="32"/>
                                        </p:tgtEl>
                                        <p:attrNameLst>
                                          <p:attrName>xshear</p:attrName>
                                        </p:attrNameLst>
                                      </p:cBhvr>
                                    </p:anim>
                                    <p:set>
                                      <p:cBhvr>
                                        <p:cTn id="348" dur="800">
                                          <p:stCondLst>
                                            <p:cond delay="200"/>
                                          </p:stCondLst>
                                        </p:cTn>
                                        <p:tgtEl>
                                          <p:spTgt spid="32"/>
                                        </p:tgtEl>
                                        <p:attrNameLst>
                                          <p:attrName>xshear</p:attrName>
                                        </p:attrNameLst>
                                      </p:cBhvr>
                                      <p:to>
                                        <p:strVal val="-1.0"/>
                                      </p:to>
                                    </p:set>
                                    <p:set>
                                      <p:cBhvr>
                                        <p:cTn id="349" dur="1" fill="hold">
                                          <p:stCondLst>
                                            <p:cond delay="999"/>
                                          </p:stCondLst>
                                        </p:cTn>
                                        <p:tgtEl>
                                          <p:spTgt spid="32"/>
                                        </p:tgtEl>
                                        <p:attrNameLst>
                                          <p:attrName>style.visibility</p:attrName>
                                        </p:attrNameLst>
                                      </p:cBhvr>
                                      <p:to>
                                        <p:strVal val="hidden"/>
                                      </p:to>
                                    </p:set>
                                  </p:childTnLst>
                                </p:cTn>
                              </p:par>
                              <p:par>
                                <p:cTn id="350" presetID="34" presetClass="exit" presetSubtype="0" fill="hold" grpId="1" nodeType="withEffect">
                                  <p:stCondLst>
                                    <p:cond delay="0"/>
                                  </p:stCondLst>
                                  <p:childTnLst>
                                    <p:anim from="(ppt_x)" to="(ppt_x+1)" calcmode="lin" valueType="num">
                                      <p:cBhvr>
                                        <p:cTn id="351" dur="1000">
                                          <p:stCondLst>
                                            <p:cond delay="0"/>
                                          </p:stCondLst>
                                        </p:cTn>
                                        <p:tgtEl>
                                          <p:spTgt spid="36"/>
                                        </p:tgtEl>
                                        <p:attrNameLst>
                                          <p:attrName>ppt_x</p:attrName>
                                        </p:attrNameLst>
                                      </p:cBhvr>
                                    </p:anim>
                                    <p:anim from="0" to="-1.0" calcmode="lin" valueType="num">
                                      <p:cBhvr>
                                        <p:cTn id="352" dur="200" accel="50000">
                                          <p:stCondLst>
                                            <p:cond delay="0"/>
                                          </p:stCondLst>
                                        </p:cTn>
                                        <p:tgtEl>
                                          <p:spTgt spid="36"/>
                                        </p:tgtEl>
                                        <p:attrNameLst>
                                          <p:attrName>xshear</p:attrName>
                                        </p:attrNameLst>
                                      </p:cBhvr>
                                    </p:anim>
                                    <p:set>
                                      <p:cBhvr>
                                        <p:cTn id="353" dur="800">
                                          <p:stCondLst>
                                            <p:cond delay="200"/>
                                          </p:stCondLst>
                                        </p:cTn>
                                        <p:tgtEl>
                                          <p:spTgt spid="36"/>
                                        </p:tgtEl>
                                        <p:attrNameLst>
                                          <p:attrName>xshear</p:attrName>
                                        </p:attrNameLst>
                                      </p:cBhvr>
                                      <p:to>
                                        <p:strVal val="-1.0"/>
                                      </p:to>
                                    </p:set>
                                    <p:set>
                                      <p:cBhvr>
                                        <p:cTn id="354" dur="1" fill="hold">
                                          <p:stCondLst>
                                            <p:cond delay="999"/>
                                          </p:stCondLst>
                                        </p:cTn>
                                        <p:tgtEl>
                                          <p:spTgt spid="36"/>
                                        </p:tgtEl>
                                        <p:attrNameLst>
                                          <p:attrName>style.visibility</p:attrName>
                                        </p:attrNameLst>
                                      </p:cBhvr>
                                      <p:to>
                                        <p:strVal val="hidden"/>
                                      </p:to>
                                    </p:set>
                                  </p:childTnLst>
                                </p:cTn>
                              </p:par>
                              <p:par>
                                <p:cTn id="355" presetID="34" presetClass="exit" presetSubtype="0" fill="hold" nodeType="withEffect">
                                  <p:stCondLst>
                                    <p:cond delay="0"/>
                                  </p:stCondLst>
                                  <p:childTnLst>
                                    <p:anim from="(ppt_x)" to="(ppt_x+1)" calcmode="lin" valueType="num">
                                      <p:cBhvr>
                                        <p:cTn id="356" dur="1000">
                                          <p:stCondLst>
                                            <p:cond delay="0"/>
                                          </p:stCondLst>
                                        </p:cTn>
                                        <p:tgtEl>
                                          <p:spTgt spid="37"/>
                                        </p:tgtEl>
                                        <p:attrNameLst>
                                          <p:attrName>ppt_x</p:attrName>
                                        </p:attrNameLst>
                                      </p:cBhvr>
                                    </p:anim>
                                    <p:anim from="0" to="-1.0" calcmode="lin" valueType="num">
                                      <p:cBhvr>
                                        <p:cTn id="357" dur="200" accel="50000">
                                          <p:stCondLst>
                                            <p:cond delay="0"/>
                                          </p:stCondLst>
                                        </p:cTn>
                                        <p:tgtEl>
                                          <p:spTgt spid="37"/>
                                        </p:tgtEl>
                                        <p:attrNameLst>
                                          <p:attrName>xshear</p:attrName>
                                        </p:attrNameLst>
                                      </p:cBhvr>
                                    </p:anim>
                                    <p:set>
                                      <p:cBhvr>
                                        <p:cTn id="358" dur="800">
                                          <p:stCondLst>
                                            <p:cond delay="200"/>
                                          </p:stCondLst>
                                        </p:cTn>
                                        <p:tgtEl>
                                          <p:spTgt spid="37"/>
                                        </p:tgtEl>
                                        <p:attrNameLst>
                                          <p:attrName>xshear</p:attrName>
                                        </p:attrNameLst>
                                      </p:cBhvr>
                                      <p:to>
                                        <p:strVal val="-1.0"/>
                                      </p:to>
                                    </p:set>
                                    <p:set>
                                      <p:cBhvr>
                                        <p:cTn id="359" dur="1" fill="hold">
                                          <p:stCondLst>
                                            <p:cond delay="999"/>
                                          </p:stCondLst>
                                        </p:cTn>
                                        <p:tgtEl>
                                          <p:spTgt spid="37"/>
                                        </p:tgtEl>
                                        <p:attrNameLst>
                                          <p:attrName>style.visibility</p:attrName>
                                        </p:attrNameLst>
                                      </p:cBhvr>
                                      <p:to>
                                        <p:strVal val="hidden"/>
                                      </p:to>
                                    </p:set>
                                  </p:childTnLst>
                                </p:cTn>
                              </p:par>
                              <p:par>
                                <p:cTn id="360" presetID="34" presetClass="exit" presetSubtype="0" fill="hold" grpId="1" nodeType="withEffect">
                                  <p:stCondLst>
                                    <p:cond delay="0"/>
                                  </p:stCondLst>
                                  <p:childTnLst>
                                    <p:anim from="(ppt_x)" to="(ppt_x+1)" calcmode="lin" valueType="num">
                                      <p:cBhvr>
                                        <p:cTn id="361" dur="1000">
                                          <p:stCondLst>
                                            <p:cond delay="0"/>
                                          </p:stCondLst>
                                        </p:cTn>
                                        <p:tgtEl>
                                          <p:spTgt spid="39"/>
                                        </p:tgtEl>
                                        <p:attrNameLst>
                                          <p:attrName>ppt_x</p:attrName>
                                        </p:attrNameLst>
                                      </p:cBhvr>
                                    </p:anim>
                                    <p:anim from="0" to="-1.0" calcmode="lin" valueType="num">
                                      <p:cBhvr>
                                        <p:cTn id="362" dur="200" accel="50000">
                                          <p:stCondLst>
                                            <p:cond delay="0"/>
                                          </p:stCondLst>
                                        </p:cTn>
                                        <p:tgtEl>
                                          <p:spTgt spid="39"/>
                                        </p:tgtEl>
                                        <p:attrNameLst>
                                          <p:attrName>xshear</p:attrName>
                                        </p:attrNameLst>
                                      </p:cBhvr>
                                    </p:anim>
                                    <p:set>
                                      <p:cBhvr>
                                        <p:cTn id="363" dur="800">
                                          <p:stCondLst>
                                            <p:cond delay="200"/>
                                          </p:stCondLst>
                                        </p:cTn>
                                        <p:tgtEl>
                                          <p:spTgt spid="39"/>
                                        </p:tgtEl>
                                        <p:attrNameLst>
                                          <p:attrName>xshear</p:attrName>
                                        </p:attrNameLst>
                                      </p:cBhvr>
                                      <p:to>
                                        <p:strVal val="-1.0"/>
                                      </p:to>
                                    </p:set>
                                    <p:set>
                                      <p:cBhvr>
                                        <p:cTn id="364" dur="1" fill="hold">
                                          <p:stCondLst>
                                            <p:cond delay="999"/>
                                          </p:stCondLst>
                                        </p:cTn>
                                        <p:tgtEl>
                                          <p:spTgt spid="39"/>
                                        </p:tgtEl>
                                        <p:attrNameLst>
                                          <p:attrName>style.visibility</p:attrName>
                                        </p:attrNameLst>
                                      </p:cBhvr>
                                      <p:to>
                                        <p:strVal val="hidden"/>
                                      </p:to>
                                    </p:set>
                                  </p:childTnLst>
                                </p:cTn>
                              </p:par>
                              <p:par>
                                <p:cTn id="365" presetID="34" presetClass="exit" presetSubtype="0" fill="hold" nodeType="withEffect">
                                  <p:stCondLst>
                                    <p:cond delay="0"/>
                                  </p:stCondLst>
                                  <p:childTnLst>
                                    <p:anim from="(ppt_x)" to="(ppt_x+1)" calcmode="lin" valueType="num">
                                      <p:cBhvr>
                                        <p:cTn id="366" dur="1000">
                                          <p:stCondLst>
                                            <p:cond delay="0"/>
                                          </p:stCondLst>
                                        </p:cTn>
                                        <p:tgtEl>
                                          <p:spTgt spid="40"/>
                                        </p:tgtEl>
                                        <p:attrNameLst>
                                          <p:attrName>ppt_x</p:attrName>
                                        </p:attrNameLst>
                                      </p:cBhvr>
                                    </p:anim>
                                    <p:anim from="0" to="-1.0" calcmode="lin" valueType="num">
                                      <p:cBhvr>
                                        <p:cTn id="367" dur="200" accel="50000">
                                          <p:stCondLst>
                                            <p:cond delay="0"/>
                                          </p:stCondLst>
                                        </p:cTn>
                                        <p:tgtEl>
                                          <p:spTgt spid="40"/>
                                        </p:tgtEl>
                                        <p:attrNameLst>
                                          <p:attrName>xshear</p:attrName>
                                        </p:attrNameLst>
                                      </p:cBhvr>
                                    </p:anim>
                                    <p:set>
                                      <p:cBhvr>
                                        <p:cTn id="368" dur="800">
                                          <p:stCondLst>
                                            <p:cond delay="200"/>
                                          </p:stCondLst>
                                        </p:cTn>
                                        <p:tgtEl>
                                          <p:spTgt spid="40"/>
                                        </p:tgtEl>
                                        <p:attrNameLst>
                                          <p:attrName>xshear</p:attrName>
                                        </p:attrNameLst>
                                      </p:cBhvr>
                                      <p:to>
                                        <p:strVal val="-1.0"/>
                                      </p:to>
                                    </p:set>
                                    <p:set>
                                      <p:cBhvr>
                                        <p:cTn id="369" dur="1" fill="hold">
                                          <p:stCondLst>
                                            <p:cond delay="999"/>
                                          </p:stCondLst>
                                        </p:cTn>
                                        <p:tgtEl>
                                          <p:spTgt spid="40"/>
                                        </p:tgtEl>
                                        <p:attrNameLst>
                                          <p:attrName>style.visibility</p:attrName>
                                        </p:attrNameLst>
                                      </p:cBhvr>
                                      <p:to>
                                        <p:strVal val="hidden"/>
                                      </p:to>
                                    </p:set>
                                  </p:childTnLst>
                                </p:cTn>
                              </p:par>
                              <p:par>
                                <p:cTn id="370" presetID="34" presetClass="exit" presetSubtype="0" fill="hold" grpId="1" nodeType="withEffect">
                                  <p:stCondLst>
                                    <p:cond delay="0"/>
                                  </p:stCondLst>
                                  <p:childTnLst>
                                    <p:anim from="(ppt_x)" to="(ppt_x+1)" calcmode="lin" valueType="num">
                                      <p:cBhvr>
                                        <p:cTn id="371" dur="1000">
                                          <p:stCondLst>
                                            <p:cond delay="0"/>
                                          </p:stCondLst>
                                        </p:cTn>
                                        <p:tgtEl>
                                          <p:spTgt spid="42"/>
                                        </p:tgtEl>
                                        <p:attrNameLst>
                                          <p:attrName>ppt_x</p:attrName>
                                        </p:attrNameLst>
                                      </p:cBhvr>
                                    </p:anim>
                                    <p:anim from="0" to="-1.0" calcmode="lin" valueType="num">
                                      <p:cBhvr>
                                        <p:cTn id="372" dur="200" accel="50000">
                                          <p:stCondLst>
                                            <p:cond delay="0"/>
                                          </p:stCondLst>
                                        </p:cTn>
                                        <p:tgtEl>
                                          <p:spTgt spid="42"/>
                                        </p:tgtEl>
                                        <p:attrNameLst>
                                          <p:attrName>xshear</p:attrName>
                                        </p:attrNameLst>
                                      </p:cBhvr>
                                    </p:anim>
                                    <p:set>
                                      <p:cBhvr>
                                        <p:cTn id="373" dur="800">
                                          <p:stCondLst>
                                            <p:cond delay="200"/>
                                          </p:stCondLst>
                                        </p:cTn>
                                        <p:tgtEl>
                                          <p:spTgt spid="42"/>
                                        </p:tgtEl>
                                        <p:attrNameLst>
                                          <p:attrName>xshear</p:attrName>
                                        </p:attrNameLst>
                                      </p:cBhvr>
                                      <p:to>
                                        <p:strVal val="-1.0"/>
                                      </p:to>
                                    </p:set>
                                    <p:set>
                                      <p:cBhvr>
                                        <p:cTn id="374" dur="1" fill="hold">
                                          <p:stCondLst>
                                            <p:cond delay="999"/>
                                          </p:stCondLst>
                                        </p:cTn>
                                        <p:tgtEl>
                                          <p:spTgt spid="42"/>
                                        </p:tgtEl>
                                        <p:attrNameLst>
                                          <p:attrName>style.visibility</p:attrName>
                                        </p:attrNameLst>
                                      </p:cBhvr>
                                      <p:to>
                                        <p:strVal val="hidden"/>
                                      </p:to>
                                    </p:set>
                                  </p:childTnLst>
                                </p:cTn>
                              </p:par>
                              <p:par>
                                <p:cTn id="375" presetID="34" presetClass="exit" presetSubtype="0" fill="hold" nodeType="withEffect">
                                  <p:stCondLst>
                                    <p:cond delay="0"/>
                                  </p:stCondLst>
                                  <p:childTnLst>
                                    <p:anim from="(ppt_x)" to="(ppt_x+1)" calcmode="lin" valueType="num">
                                      <p:cBhvr>
                                        <p:cTn id="376" dur="1000">
                                          <p:stCondLst>
                                            <p:cond delay="0"/>
                                          </p:stCondLst>
                                        </p:cTn>
                                        <p:tgtEl>
                                          <p:spTgt spid="43"/>
                                        </p:tgtEl>
                                        <p:attrNameLst>
                                          <p:attrName>ppt_x</p:attrName>
                                        </p:attrNameLst>
                                      </p:cBhvr>
                                    </p:anim>
                                    <p:anim from="0" to="-1.0" calcmode="lin" valueType="num">
                                      <p:cBhvr>
                                        <p:cTn id="377" dur="200" accel="50000">
                                          <p:stCondLst>
                                            <p:cond delay="0"/>
                                          </p:stCondLst>
                                        </p:cTn>
                                        <p:tgtEl>
                                          <p:spTgt spid="43"/>
                                        </p:tgtEl>
                                        <p:attrNameLst>
                                          <p:attrName>xshear</p:attrName>
                                        </p:attrNameLst>
                                      </p:cBhvr>
                                    </p:anim>
                                    <p:set>
                                      <p:cBhvr>
                                        <p:cTn id="378" dur="800">
                                          <p:stCondLst>
                                            <p:cond delay="200"/>
                                          </p:stCondLst>
                                        </p:cTn>
                                        <p:tgtEl>
                                          <p:spTgt spid="43"/>
                                        </p:tgtEl>
                                        <p:attrNameLst>
                                          <p:attrName>xshear</p:attrName>
                                        </p:attrNameLst>
                                      </p:cBhvr>
                                      <p:to>
                                        <p:strVal val="-1.0"/>
                                      </p:to>
                                    </p:set>
                                    <p:set>
                                      <p:cBhvr>
                                        <p:cTn id="379" dur="1" fill="hold">
                                          <p:stCondLst>
                                            <p:cond delay="999"/>
                                          </p:stCondLst>
                                        </p:cTn>
                                        <p:tgtEl>
                                          <p:spTgt spid="43"/>
                                        </p:tgtEl>
                                        <p:attrNameLst>
                                          <p:attrName>style.visibility</p:attrName>
                                        </p:attrNameLst>
                                      </p:cBhvr>
                                      <p:to>
                                        <p:strVal val="hidden"/>
                                      </p:to>
                                    </p:set>
                                  </p:childTnLst>
                                </p:cTn>
                              </p:par>
                              <p:par>
                                <p:cTn id="380" presetID="34" presetClass="exit" presetSubtype="0" fill="hold" grpId="1" nodeType="withEffect">
                                  <p:stCondLst>
                                    <p:cond delay="0"/>
                                  </p:stCondLst>
                                  <p:childTnLst>
                                    <p:anim from="(ppt_x)" to="(ppt_x+1)" calcmode="lin" valueType="num">
                                      <p:cBhvr>
                                        <p:cTn id="381" dur="1000">
                                          <p:stCondLst>
                                            <p:cond delay="0"/>
                                          </p:stCondLst>
                                        </p:cTn>
                                        <p:tgtEl>
                                          <p:spTgt spid="49"/>
                                        </p:tgtEl>
                                        <p:attrNameLst>
                                          <p:attrName>ppt_x</p:attrName>
                                        </p:attrNameLst>
                                      </p:cBhvr>
                                    </p:anim>
                                    <p:anim from="0" to="-1.0" calcmode="lin" valueType="num">
                                      <p:cBhvr>
                                        <p:cTn id="382" dur="200" accel="50000">
                                          <p:stCondLst>
                                            <p:cond delay="0"/>
                                          </p:stCondLst>
                                        </p:cTn>
                                        <p:tgtEl>
                                          <p:spTgt spid="49"/>
                                        </p:tgtEl>
                                        <p:attrNameLst>
                                          <p:attrName>xshear</p:attrName>
                                        </p:attrNameLst>
                                      </p:cBhvr>
                                    </p:anim>
                                    <p:set>
                                      <p:cBhvr>
                                        <p:cTn id="383" dur="800">
                                          <p:stCondLst>
                                            <p:cond delay="200"/>
                                          </p:stCondLst>
                                        </p:cTn>
                                        <p:tgtEl>
                                          <p:spTgt spid="49"/>
                                        </p:tgtEl>
                                        <p:attrNameLst>
                                          <p:attrName>xshear</p:attrName>
                                        </p:attrNameLst>
                                      </p:cBhvr>
                                      <p:to>
                                        <p:strVal val="-1.0"/>
                                      </p:to>
                                    </p:set>
                                    <p:set>
                                      <p:cBhvr>
                                        <p:cTn id="384" dur="1" fill="hold">
                                          <p:stCondLst>
                                            <p:cond delay="999"/>
                                          </p:stCondLst>
                                        </p:cTn>
                                        <p:tgtEl>
                                          <p:spTgt spid="49"/>
                                        </p:tgtEl>
                                        <p:attrNameLst>
                                          <p:attrName>style.visibility</p:attrName>
                                        </p:attrNameLst>
                                      </p:cBhvr>
                                      <p:to>
                                        <p:strVal val="hidden"/>
                                      </p:to>
                                    </p:set>
                                  </p:childTnLst>
                                </p:cTn>
                              </p:par>
                              <p:par>
                                <p:cTn id="385" presetID="34" presetClass="exit" presetSubtype="0" fill="hold" nodeType="withEffect">
                                  <p:stCondLst>
                                    <p:cond delay="0"/>
                                  </p:stCondLst>
                                  <p:childTnLst>
                                    <p:anim from="(ppt_x)" to="(ppt_x+1)" calcmode="lin" valueType="num">
                                      <p:cBhvr>
                                        <p:cTn id="386" dur="1000">
                                          <p:stCondLst>
                                            <p:cond delay="0"/>
                                          </p:stCondLst>
                                        </p:cTn>
                                        <p:tgtEl>
                                          <p:spTgt spid="50"/>
                                        </p:tgtEl>
                                        <p:attrNameLst>
                                          <p:attrName>ppt_x</p:attrName>
                                        </p:attrNameLst>
                                      </p:cBhvr>
                                    </p:anim>
                                    <p:anim from="0" to="-1.0" calcmode="lin" valueType="num">
                                      <p:cBhvr>
                                        <p:cTn id="387" dur="200" accel="50000">
                                          <p:stCondLst>
                                            <p:cond delay="0"/>
                                          </p:stCondLst>
                                        </p:cTn>
                                        <p:tgtEl>
                                          <p:spTgt spid="50"/>
                                        </p:tgtEl>
                                        <p:attrNameLst>
                                          <p:attrName>xshear</p:attrName>
                                        </p:attrNameLst>
                                      </p:cBhvr>
                                    </p:anim>
                                    <p:set>
                                      <p:cBhvr>
                                        <p:cTn id="388" dur="800">
                                          <p:stCondLst>
                                            <p:cond delay="200"/>
                                          </p:stCondLst>
                                        </p:cTn>
                                        <p:tgtEl>
                                          <p:spTgt spid="50"/>
                                        </p:tgtEl>
                                        <p:attrNameLst>
                                          <p:attrName>xshear</p:attrName>
                                        </p:attrNameLst>
                                      </p:cBhvr>
                                      <p:to>
                                        <p:strVal val="-1.0"/>
                                      </p:to>
                                    </p:set>
                                    <p:set>
                                      <p:cBhvr>
                                        <p:cTn id="389" dur="1" fill="hold">
                                          <p:stCondLst>
                                            <p:cond delay="999"/>
                                          </p:stCondLst>
                                        </p:cTn>
                                        <p:tgtEl>
                                          <p:spTgt spid="50"/>
                                        </p:tgtEl>
                                        <p:attrNameLst>
                                          <p:attrName>style.visibility</p:attrName>
                                        </p:attrNameLst>
                                      </p:cBhvr>
                                      <p:to>
                                        <p:strVal val="hidden"/>
                                      </p:to>
                                    </p:set>
                                  </p:childTnLst>
                                </p:cTn>
                              </p:par>
                              <p:par>
                                <p:cTn id="390" presetID="34" presetClass="exit" presetSubtype="0" fill="hold" grpId="1" nodeType="withEffect">
                                  <p:stCondLst>
                                    <p:cond delay="0"/>
                                  </p:stCondLst>
                                  <p:childTnLst>
                                    <p:anim from="(ppt_x)" to="(ppt_x+1)" calcmode="lin" valueType="num">
                                      <p:cBhvr>
                                        <p:cTn id="391" dur="1000">
                                          <p:stCondLst>
                                            <p:cond delay="0"/>
                                          </p:stCondLst>
                                        </p:cTn>
                                        <p:tgtEl>
                                          <p:spTgt spid="51"/>
                                        </p:tgtEl>
                                        <p:attrNameLst>
                                          <p:attrName>ppt_x</p:attrName>
                                        </p:attrNameLst>
                                      </p:cBhvr>
                                    </p:anim>
                                    <p:anim from="0" to="-1.0" calcmode="lin" valueType="num">
                                      <p:cBhvr>
                                        <p:cTn id="392" dur="200" accel="50000">
                                          <p:stCondLst>
                                            <p:cond delay="0"/>
                                          </p:stCondLst>
                                        </p:cTn>
                                        <p:tgtEl>
                                          <p:spTgt spid="51"/>
                                        </p:tgtEl>
                                        <p:attrNameLst>
                                          <p:attrName>xshear</p:attrName>
                                        </p:attrNameLst>
                                      </p:cBhvr>
                                    </p:anim>
                                    <p:set>
                                      <p:cBhvr>
                                        <p:cTn id="393" dur="800">
                                          <p:stCondLst>
                                            <p:cond delay="200"/>
                                          </p:stCondLst>
                                        </p:cTn>
                                        <p:tgtEl>
                                          <p:spTgt spid="51"/>
                                        </p:tgtEl>
                                        <p:attrNameLst>
                                          <p:attrName>xshear</p:attrName>
                                        </p:attrNameLst>
                                      </p:cBhvr>
                                      <p:to>
                                        <p:strVal val="-1.0"/>
                                      </p:to>
                                    </p:set>
                                    <p:set>
                                      <p:cBhvr>
                                        <p:cTn id="394" dur="1" fill="hold">
                                          <p:stCondLst>
                                            <p:cond delay="999"/>
                                          </p:stCondLst>
                                        </p:cTn>
                                        <p:tgtEl>
                                          <p:spTgt spid="51"/>
                                        </p:tgtEl>
                                        <p:attrNameLst>
                                          <p:attrName>style.visibility</p:attrName>
                                        </p:attrNameLst>
                                      </p:cBhvr>
                                      <p:to>
                                        <p:strVal val="hidden"/>
                                      </p:to>
                                    </p:set>
                                  </p:childTnLst>
                                </p:cTn>
                              </p:par>
                              <p:par>
                                <p:cTn id="395" presetID="34" presetClass="exit" presetSubtype="0" fill="hold" nodeType="withEffect">
                                  <p:stCondLst>
                                    <p:cond delay="0"/>
                                  </p:stCondLst>
                                  <p:childTnLst>
                                    <p:anim from="(ppt_x)" to="(ppt_x+1)" calcmode="lin" valueType="num">
                                      <p:cBhvr>
                                        <p:cTn id="396" dur="1000">
                                          <p:stCondLst>
                                            <p:cond delay="0"/>
                                          </p:stCondLst>
                                        </p:cTn>
                                        <p:tgtEl>
                                          <p:spTgt spid="52"/>
                                        </p:tgtEl>
                                        <p:attrNameLst>
                                          <p:attrName>ppt_x</p:attrName>
                                        </p:attrNameLst>
                                      </p:cBhvr>
                                    </p:anim>
                                    <p:anim from="0" to="-1.0" calcmode="lin" valueType="num">
                                      <p:cBhvr>
                                        <p:cTn id="397" dur="200" accel="50000">
                                          <p:stCondLst>
                                            <p:cond delay="0"/>
                                          </p:stCondLst>
                                        </p:cTn>
                                        <p:tgtEl>
                                          <p:spTgt spid="52"/>
                                        </p:tgtEl>
                                        <p:attrNameLst>
                                          <p:attrName>xshear</p:attrName>
                                        </p:attrNameLst>
                                      </p:cBhvr>
                                    </p:anim>
                                    <p:set>
                                      <p:cBhvr>
                                        <p:cTn id="398" dur="800">
                                          <p:stCondLst>
                                            <p:cond delay="200"/>
                                          </p:stCondLst>
                                        </p:cTn>
                                        <p:tgtEl>
                                          <p:spTgt spid="52"/>
                                        </p:tgtEl>
                                        <p:attrNameLst>
                                          <p:attrName>xshear</p:attrName>
                                        </p:attrNameLst>
                                      </p:cBhvr>
                                      <p:to>
                                        <p:strVal val="-1.0"/>
                                      </p:to>
                                    </p:set>
                                    <p:set>
                                      <p:cBhvr>
                                        <p:cTn id="399" dur="1" fill="hold">
                                          <p:stCondLst>
                                            <p:cond delay="999"/>
                                          </p:stCondLst>
                                        </p:cTn>
                                        <p:tgtEl>
                                          <p:spTgt spid="52"/>
                                        </p:tgtEl>
                                        <p:attrNameLst>
                                          <p:attrName>style.visibility</p:attrName>
                                        </p:attrNameLst>
                                      </p:cBhvr>
                                      <p:to>
                                        <p:strVal val="hidden"/>
                                      </p:to>
                                    </p:set>
                                  </p:childTnLst>
                                </p:cTn>
                              </p:par>
                              <p:par>
                                <p:cTn id="400" presetID="34" presetClass="exit" presetSubtype="0" fill="hold" grpId="1" nodeType="withEffect">
                                  <p:stCondLst>
                                    <p:cond delay="0"/>
                                  </p:stCondLst>
                                  <p:childTnLst>
                                    <p:anim from="(ppt_x)" to="(ppt_x+1)" calcmode="lin" valueType="num">
                                      <p:cBhvr>
                                        <p:cTn id="401" dur="1000">
                                          <p:stCondLst>
                                            <p:cond delay="0"/>
                                          </p:stCondLst>
                                        </p:cTn>
                                        <p:tgtEl>
                                          <p:spTgt spid="56"/>
                                        </p:tgtEl>
                                        <p:attrNameLst>
                                          <p:attrName>ppt_x</p:attrName>
                                        </p:attrNameLst>
                                      </p:cBhvr>
                                    </p:anim>
                                    <p:anim from="0" to="-1.0" calcmode="lin" valueType="num">
                                      <p:cBhvr>
                                        <p:cTn id="402" dur="200" accel="50000">
                                          <p:stCondLst>
                                            <p:cond delay="0"/>
                                          </p:stCondLst>
                                        </p:cTn>
                                        <p:tgtEl>
                                          <p:spTgt spid="56"/>
                                        </p:tgtEl>
                                        <p:attrNameLst>
                                          <p:attrName>xshear</p:attrName>
                                        </p:attrNameLst>
                                      </p:cBhvr>
                                    </p:anim>
                                    <p:set>
                                      <p:cBhvr>
                                        <p:cTn id="403" dur="800">
                                          <p:stCondLst>
                                            <p:cond delay="200"/>
                                          </p:stCondLst>
                                        </p:cTn>
                                        <p:tgtEl>
                                          <p:spTgt spid="56"/>
                                        </p:tgtEl>
                                        <p:attrNameLst>
                                          <p:attrName>xshear</p:attrName>
                                        </p:attrNameLst>
                                      </p:cBhvr>
                                      <p:to>
                                        <p:strVal val="-1.0"/>
                                      </p:to>
                                    </p:set>
                                    <p:set>
                                      <p:cBhvr>
                                        <p:cTn id="404" dur="1" fill="hold">
                                          <p:stCondLst>
                                            <p:cond delay="999"/>
                                          </p:stCondLst>
                                        </p:cTn>
                                        <p:tgtEl>
                                          <p:spTgt spid="56"/>
                                        </p:tgtEl>
                                        <p:attrNameLst>
                                          <p:attrName>style.visibility</p:attrName>
                                        </p:attrNameLst>
                                      </p:cBhvr>
                                      <p:to>
                                        <p:strVal val="hidden"/>
                                      </p:to>
                                    </p:set>
                                  </p:childTnLst>
                                </p:cTn>
                              </p:par>
                              <p:par>
                                <p:cTn id="405" presetID="34" presetClass="exit" presetSubtype="0" fill="hold" nodeType="withEffect">
                                  <p:stCondLst>
                                    <p:cond delay="0"/>
                                  </p:stCondLst>
                                  <p:childTnLst>
                                    <p:anim from="(ppt_x)" to="(ppt_x+1)" calcmode="lin" valueType="num">
                                      <p:cBhvr>
                                        <p:cTn id="406" dur="1000">
                                          <p:stCondLst>
                                            <p:cond delay="0"/>
                                          </p:stCondLst>
                                        </p:cTn>
                                        <p:tgtEl>
                                          <p:spTgt spid="57"/>
                                        </p:tgtEl>
                                        <p:attrNameLst>
                                          <p:attrName>ppt_x</p:attrName>
                                        </p:attrNameLst>
                                      </p:cBhvr>
                                    </p:anim>
                                    <p:anim from="0" to="-1.0" calcmode="lin" valueType="num">
                                      <p:cBhvr>
                                        <p:cTn id="407" dur="200" accel="50000">
                                          <p:stCondLst>
                                            <p:cond delay="0"/>
                                          </p:stCondLst>
                                        </p:cTn>
                                        <p:tgtEl>
                                          <p:spTgt spid="57"/>
                                        </p:tgtEl>
                                        <p:attrNameLst>
                                          <p:attrName>xshear</p:attrName>
                                        </p:attrNameLst>
                                      </p:cBhvr>
                                    </p:anim>
                                    <p:set>
                                      <p:cBhvr>
                                        <p:cTn id="408" dur="800">
                                          <p:stCondLst>
                                            <p:cond delay="200"/>
                                          </p:stCondLst>
                                        </p:cTn>
                                        <p:tgtEl>
                                          <p:spTgt spid="57"/>
                                        </p:tgtEl>
                                        <p:attrNameLst>
                                          <p:attrName>xshear</p:attrName>
                                        </p:attrNameLst>
                                      </p:cBhvr>
                                      <p:to>
                                        <p:strVal val="-1.0"/>
                                      </p:to>
                                    </p:set>
                                    <p:set>
                                      <p:cBhvr>
                                        <p:cTn id="409" dur="1" fill="hold">
                                          <p:stCondLst>
                                            <p:cond delay="999"/>
                                          </p:stCondLst>
                                        </p:cTn>
                                        <p:tgtEl>
                                          <p:spTgt spid="57"/>
                                        </p:tgtEl>
                                        <p:attrNameLst>
                                          <p:attrName>style.visibility</p:attrName>
                                        </p:attrNameLst>
                                      </p:cBhvr>
                                      <p:to>
                                        <p:strVal val="hidden"/>
                                      </p:to>
                                    </p:set>
                                  </p:childTnLst>
                                </p:cTn>
                              </p:par>
                              <p:par>
                                <p:cTn id="410" presetID="34" presetClass="exit" presetSubtype="0" fill="hold" grpId="1" nodeType="withEffect">
                                  <p:stCondLst>
                                    <p:cond delay="0"/>
                                  </p:stCondLst>
                                  <p:childTnLst>
                                    <p:anim from="(ppt_x)" to="(ppt_x+1)" calcmode="lin" valueType="num">
                                      <p:cBhvr>
                                        <p:cTn id="411" dur="1000">
                                          <p:stCondLst>
                                            <p:cond delay="0"/>
                                          </p:stCondLst>
                                        </p:cTn>
                                        <p:tgtEl>
                                          <p:spTgt spid="60"/>
                                        </p:tgtEl>
                                        <p:attrNameLst>
                                          <p:attrName>ppt_x</p:attrName>
                                        </p:attrNameLst>
                                      </p:cBhvr>
                                    </p:anim>
                                    <p:anim from="0" to="-1.0" calcmode="lin" valueType="num">
                                      <p:cBhvr>
                                        <p:cTn id="412" dur="200" accel="50000">
                                          <p:stCondLst>
                                            <p:cond delay="0"/>
                                          </p:stCondLst>
                                        </p:cTn>
                                        <p:tgtEl>
                                          <p:spTgt spid="60"/>
                                        </p:tgtEl>
                                        <p:attrNameLst>
                                          <p:attrName>xshear</p:attrName>
                                        </p:attrNameLst>
                                      </p:cBhvr>
                                    </p:anim>
                                    <p:set>
                                      <p:cBhvr>
                                        <p:cTn id="413" dur="800">
                                          <p:stCondLst>
                                            <p:cond delay="200"/>
                                          </p:stCondLst>
                                        </p:cTn>
                                        <p:tgtEl>
                                          <p:spTgt spid="60"/>
                                        </p:tgtEl>
                                        <p:attrNameLst>
                                          <p:attrName>xshear</p:attrName>
                                        </p:attrNameLst>
                                      </p:cBhvr>
                                      <p:to>
                                        <p:strVal val="-1.0"/>
                                      </p:to>
                                    </p:set>
                                    <p:set>
                                      <p:cBhvr>
                                        <p:cTn id="414" dur="1" fill="hold">
                                          <p:stCondLst>
                                            <p:cond delay="999"/>
                                          </p:stCondLst>
                                        </p:cTn>
                                        <p:tgtEl>
                                          <p:spTgt spid="60"/>
                                        </p:tgtEl>
                                        <p:attrNameLst>
                                          <p:attrName>style.visibility</p:attrName>
                                        </p:attrNameLst>
                                      </p:cBhvr>
                                      <p:to>
                                        <p:strVal val="hidden"/>
                                      </p:to>
                                    </p:set>
                                  </p:childTnLst>
                                </p:cTn>
                              </p:par>
                              <p:par>
                                <p:cTn id="415" presetID="34" presetClass="exit" presetSubtype="0" fill="hold" nodeType="withEffect">
                                  <p:stCondLst>
                                    <p:cond delay="0"/>
                                  </p:stCondLst>
                                  <p:childTnLst>
                                    <p:anim from="(ppt_x)" to="(ppt_x+1)" calcmode="lin" valueType="num">
                                      <p:cBhvr>
                                        <p:cTn id="416" dur="1000">
                                          <p:stCondLst>
                                            <p:cond delay="0"/>
                                          </p:stCondLst>
                                        </p:cTn>
                                        <p:tgtEl>
                                          <p:spTgt spid="61"/>
                                        </p:tgtEl>
                                        <p:attrNameLst>
                                          <p:attrName>ppt_x</p:attrName>
                                        </p:attrNameLst>
                                      </p:cBhvr>
                                    </p:anim>
                                    <p:anim from="0" to="-1.0" calcmode="lin" valueType="num">
                                      <p:cBhvr>
                                        <p:cTn id="417" dur="200" accel="50000">
                                          <p:stCondLst>
                                            <p:cond delay="0"/>
                                          </p:stCondLst>
                                        </p:cTn>
                                        <p:tgtEl>
                                          <p:spTgt spid="61"/>
                                        </p:tgtEl>
                                        <p:attrNameLst>
                                          <p:attrName>xshear</p:attrName>
                                        </p:attrNameLst>
                                      </p:cBhvr>
                                    </p:anim>
                                    <p:set>
                                      <p:cBhvr>
                                        <p:cTn id="418" dur="800">
                                          <p:stCondLst>
                                            <p:cond delay="200"/>
                                          </p:stCondLst>
                                        </p:cTn>
                                        <p:tgtEl>
                                          <p:spTgt spid="61"/>
                                        </p:tgtEl>
                                        <p:attrNameLst>
                                          <p:attrName>xshear</p:attrName>
                                        </p:attrNameLst>
                                      </p:cBhvr>
                                      <p:to>
                                        <p:strVal val="-1.0"/>
                                      </p:to>
                                    </p:set>
                                    <p:set>
                                      <p:cBhvr>
                                        <p:cTn id="419" dur="1" fill="hold">
                                          <p:stCondLst>
                                            <p:cond delay="999"/>
                                          </p:stCondLst>
                                        </p:cTn>
                                        <p:tgtEl>
                                          <p:spTgt spid="61"/>
                                        </p:tgtEl>
                                        <p:attrNameLst>
                                          <p:attrName>style.visibility</p:attrName>
                                        </p:attrNameLst>
                                      </p:cBhvr>
                                      <p:to>
                                        <p:strVal val="hidden"/>
                                      </p:to>
                                    </p:set>
                                  </p:childTnLst>
                                </p:cTn>
                              </p:par>
                              <p:par>
                                <p:cTn id="420" presetID="34" presetClass="exit" presetSubtype="0" fill="hold" grpId="1" nodeType="withEffect">
                                  <p:stCondLst>
                                    <p:cond delay="0"/>
                                  </p:stCondLst>
                                  <p:childTnLst>
                                    <p:anim from="(ppt_x)" to="(ppt_x+1)" calcmode="lin" valueType="num">
                                      <p:cBhvr>
                                        <p:cTn id="421" dur="1000">
                                          <p:stCondLst>
                                            <p:cond delay="0"/>
                                          </p:stCondLst>
                                        </p:cTn>
                                        <p:tgtEl>
                                          <p:spTgt spid="63"/>
                                        </p:tgtEl>
                                        <p:attrNameLst>
                                          <p:attrName>ppt_x</p:attrName>
                                        </p:attrNameLst>
                                      </p:cBhvr>
                                    </p:anim>
                                    <p:anim from="0" to="-1.0" calcmode="lin" valueType="num">
                                      <p:cBhvr>
                                        <p:cTn id="422" dur="200" accel="50000">
                                          <p:stCondLst>
                                            <p:cond delay="0"/>
                                          </p:stCondLst>
                                        </p:cTn>
                                        <p:tgtEl>
                                          <p:spTgt spid="63"/>
                                        </p:tgtEl>
                                        <p:attrNameLst>
                                          <p:attrName>xshear</p:attrName>
                                        </p:attrNameLst>
                                      </p:cBhvr>
                                    </p:anim>
                                    <p:set>
                                      <p:cBhvr>
                                        <p:cTn id="423" dur="800">
                                          <p:stCondLst>
                                            <p:cond delay="200"/>
                                          </p:stCondLst>
                                        </p:cTn>
                                        <p:tgtEl>
                                          <p:spTgt spid="63"/>
                                        </p:tgtEl>
                                        <p:attrNameLst>
                                          <p:attrName>xshear</p:attrName>
                                        </p:attrNameLst>
                                      </p:cBhvr>
                                      <p:to>
                                        <p:strVal val="-1.0"/>
                                      </p:to>
                                    </p:set>
                                    <p:set>
                                      <p:cBhvr>
                                        <p:cTn id="424" dur="1" fill="hold">
                                          <p:stCondLst>
                                            <p:cond delay="999"/>
                                          </p:stCondLst>
                                        </p:cTn>
                                        <p:tgtEl>
                                          <p:spTgt spid="63"/>
                                        </p:tgtEl>
                                        <p:attrNameLst>
                                          <p:attrName>style.visibility</p:attrName>
                                        </p:attrNameLst>
                                      </p:cBhvr>
                                      <p:to>
                                        <p:strVal val="hidden"/>
                                      </p:to>
                                    </p:set>
                                  </p:childTnLst>
                                </p:cTn>
                              </p:par>
                              <p:par>
                                <p:cTn id="425" presetID="34" presetClass="exit" presetSubtype="0" fill="hold" nodeType="withEffect">
                                  <p:stCondLst>
                                    <p:cond delay="0"/>
                                  </p:stCondLst>
                                  <p:childTnLst>
                                    <p:anim from="(ppt_x)" to="(ppt_x+1)" calcmode="lin" valueType="num">
                                      <p:cBhvr>
                                        <p:cTn id="426" dur="1000">
                                          <p:stCondLst>
                                            <p:cond delay="0"/>
                                          </p:stCondLst>
                                        </p:cTn>
                                        <p:tgtEl>
                                          <p:spTgt spid="64"/>
                                        </p:tgtEl>
                                        <p:attrNameLst>
                                          <p:attrName>ppt_x</p:attrName>
                                        </p:attrNameLst>
                                      </p:cBhvr>
                                    </p:anim>
                                    <p:anim from="0" to="-1.0" calcmode="lin" valueType="num">
                                      <p:cBhvr>
                                        <p:cTn id="427" dur="200" accel="50000">
                                          <p:stCondLst>
                                            <p:cond delay="0"/>
                                          </p:stCondLst>
                                        </p:cTn>
                                        <p:tgtEl>
                                          <p:spTgt spid="64"/>
                                        </p:tgtEl>
                                        <p:attrNameLst>
                                          <p:attrName>xshear</p:attrName>
                                        </p:attrNameLst>
                                      </p:cBhvr>
                                    </p:anim>
                                    <p:set>
                                      <p:cBhvr>
                                        <p:cTn id="428" dur="800">
                                          <p:stCondLst>
                                            <p:cond delay="200"/>
                                          </p:stCondLst>
                                        </p:cTn>
                                        <p:tgtEl>
                                          <p:spTgt spid="64"/>
                                        </p:tgtEl>
                                        <p:attrNameLst>
                                          <p:attrName>xshear</p:attrName>
                                        </p:attrNameLst>
                                      </p:cBhvr>
                                      <p:to>
                                        <p:strVal val="-1.0"/>
                                      </p:to>
                                    </p:set>
                                    <p:set>
                                      <p:cBhvr>
                                        <p:cTn id="429" dur="1" fill="hold">
                                          <p:stCondLst>
                                            <p:cond delay="999"/>
                                          </p:stCondLst>
                                        </p:cTn>
                                        <p:tgtEl>
                                          <p:spTgt spid="64"/>
                                        </p:tgtEl>
                                        <p:attrNameLst>
                                          <p:attrName>style.visibility</p:attrName>
                                        </p:attrNameLst>
                                      </p:cBhvr>
                                      <p:to>
                                        <p:strVal val="hidden"/>
                                      </p:to>
                                    </p:set>
                                  </p:childTnLst>
                                </p:cTn>
                              </p:par>
                              <p:par>
                                <p:cTn id="430" presetID="34" presetClass="exit" presetSubtype="0" fill="hold" nodeType="withEffect">
                                  <p:stCondLst>
                                    <p:cond delay="0"/>
                                  </p:stCondLst>
                                  <p:childTnLst>
                                    <p:anim from="(ppt_x)" to="(ppt_x+1)" calcmode="lin" valueType="num">
                                      <p:cBhvr>
                                        <p:cTn id="431" dur="1000">
                                          <p:stCondLst>
                                            <p:cond delay="0"/>
                                          </p:stCondLst>
                                        </p:cTn>
                                        <p:tgtEl>
                                          <p:spTgt spid="72"/>
                                        </p:tgtEl>
                                        <p:attrNameLst>
                                          <p:attrName>ppt_x</p:attrName>
                                        </p:attrNameLst>
                                      </p:cBhvr>
                                    </p:anim>
                                    <p:anim from="0" to="-1.0" calcmode="lin" valueType="num">
                                      <p:cBhvr>
                                        <p:cTn id="432" dur="200" accel="50000">
                                          <p:stCondLst>
                                            <p:cond delay="0"/>
                                          </p:stCondLst>
                                        </p:cTn>
                                        <p:tgtEl>
                                          <p:spTgt spid="72"/>
                                        </p:tgtEl>
                                        <p:attrNameLst>
                                          <p:attrName>xshear</p:attrName>
                                        </p:attrNameLst>
                                      </p:cBhvr>
                                    </p:anim>
                                    <p:set>
                                      <p:cBhvr>
                                        <p:cTn id="433" dur="800">
                                          <p:stCondLst>
                                            <p:cond delay="200"/>
                                          </p:stCondLst>
                                        </p:cTn>
                                        <p:tgtEl>
                                          <p:spTgt spid="72"/>
                                        </p:tgtEl>
                                        <p:attrNameLst>
                                          <p:attrName>xshear</p:attrName>
                                        </p:attrNameLst>
                                      </p:cBhvr>
                                      <p:to>
                                        <p:strVal val="-1.0"/>
                                      </p:to>
                                    </p:set>
                                    <p:set>
                                      <p:cBhvr>
                                        <p:cTn id="434" dur="1" fill="hold">
                                          <p:stCondLst>
                                            <p:cond delay="999"/>
                                          </p:stCondLst>
                                        </p:cTn>
                                        <p:tgtEl>
                                          <p:spTgt spid="72"/>
                                        </p:tgtEl>
                                        <p:attrNameLst>
                                          <p:attrName>style.visibility</p:attrName>
                                        </p:attrNameLst>
                                      </p:cBhvr>
                                      <p:to>
                                        <p:strVal val="hidden"/>
                                      </p:to>
                                    </p:set>
                                  </p:childTnLst>
                                </p:cTn>
                              </p:par>
                              <p:par>
                                <p:cTn id="435" presetID="34" presetClass="exit" presetSubtype="0" fill="hold" grpId="1" nodeType="withEffect">
                                  <p:stCondLst>
                                    <p:cond delay="0"/>
                                  </p:stCondLst>
                                  <p:childTnLst>
                                    <p:anim from="(ppt_x)" to="(ppt_x+1)" calcmode="lin" valueType="num">
                                      <p:cBhvr>
                                        <p:cTn id="436" dur="1000">
                                          <p:stCondLst>
                                            <p:cond delay="0"/>
                                          </p:stCondLst>
                                        </p:cTn>
                                        <p:tgtEl>
                                          <p:spTgt spid="73"/>
                                        </p:tgtEl>
                                        <p:attrNameLst>
                                          <p:attrName>ppt_x</p:attrName>
                                        </p:attrNameLst>
                                      </p:cBhvr>
                                    </p:anim>
                                    <p:anim from="0" to="-1.0" calcmode="lin" valueType="num">
                                      <p:cBhvr>
                                        <p:cTn id="437" dur="200" accel="50000">
                                          <p:stCondLst>
                                            <p:cond delay="0"/>
                                          </p:stCondLst>
                                        </p:cTn>
                                        <p:tgtEl>
                                          <p:spTgt spid="73"/>
                                        </p:tgtEl>
                                        <p:attrNameLst>
                                          <p:attrName>xshear</p:attrName>
                                        </p:attrNameLst>
                                      </p:cBhvr>
                                    </p:anim>
                                    <p:set>
                                      <p:cBhvr>
                                        <p:cTn id="438" dur="800">
                                          <p:stCondLst>
                                            <p:cond delay="200"/>
                                          </p:stCondLst>
                                        </p:cTn>
                                        <p:tgtEl>
                                          <p:spTgt spid="73"/>
                                        </p:tgtEl>
                                        <p:attrNameLst>
                                          <p:attrName>xshear</p:attrName>
                                        </p:attrNameLst>
                                      </p:cBhvr>
                                      <p:to>
                                        <p:strVal val="-1.0"/>
                                      </p:to>
                                    </p:set>
                                    <p:set>
                                      <p:cBhvr>
                                        <p:cTn id="439" dur="1" fill="hold">
                                          <p:stCondLst>
                                            <p:cond delay="999"/>
                                          </p:stCondLst>
                                        </p:cTn>
                                        <p:tgtEl>
                                          <p:spTgt spid="73"/>
                                        </p:tgtEl>
                                        <p:attrNameLst>
                                          <p:attrName>style.visibility</p:attrName>
                                        </p:attrNameLst>
                                      </p:cBhvr>
                                      <p:to>
                                        <p:strVal val="hidden"/>
                                      </p:to>
                                    </p:set>
                                  </p:childTnLst>
                                </p:cTn>
                              </p:par>
                              <p:par>
                                <p:cTn id="440" presetID="34" presetClass="exit" presetSubtype="0" fill="hold" grpId="1" nodeType="withEffect">
                                  <p:stCondLst>
                                    <p:cond delay="0"/>
                                  </p:stCondLst>
                                  <p:childTnLst>
                                    <p:anim from="(ppt_x)" to="(ppt_x+1)" calcmode="lin" valueType="num">
                                      <p:cBhvr>
                                        <p:cTn id="441" dur="1000">
                                          <p:stCondLst>
                                            <p:cond delay="0"/>
                                          </p:stCondLst>
                                        </p:cTn>
                                        <p:tgtEl>
                                          <p:spTgt spid="74"/>
                                        </p:tgtEl>
                                        <p:attrNameLst>
                                          <p:attrName>ppt_x</p:attrName>
                                        </p:attrNameLst>
                                      </p:cBhvr>
                                    </p:anim>
                                    <p:anim from="0" to="-1.0" calcmode="lin" valueType="num">
                                      <p:cBhvr>
                                        <p:cTn id="442" dur="200" accel="50000">
                                          <p:stCondLst>
                                            <p:cond delay="0"/>
                                          </p:stCondLst>
                                        </p:cTn>
                                        <p:tgtEl>
                                          <p:spTgt spid="74"/>
                                        </p:tgtEl>
                                        <p:attrNameLst>
                                          <p:attrName>xshear</p:attrName>
                                        </p:attrNameLst>
                                      </p:cBhvr>
                                    </p:anim>
                                    <p:set>
                                      <p:cBhvr>
                                        <p:cTn id="443" dur="800">
                                          <p:stCondLst>
                                            <p:cond delay="200"/>
                                          </p:stCondLst>
                                        </p:cTn>
                                        <p:tgtEl>
                                          <p:spTgt spid="74"/>
                                        </p:tgtEl>
                                        <p:attrNameLst>
                                          <p:attrName>xshear</p:attrName>
                                        </p:attrNameLst>
                                      </p:cBhvr>
                                      <p:to>
                                        <p:strVal val="-1.0"/>
                                      </p:to>
                                    </p:set>
                                    <p:set>
                                      <p:cBhvr>
                                        <p:cTn id="444" dur="1" fill="hold">
                                          <p:stCondLst>
                                            <p:cond delay="999"/>
                                          </p:stCondLst>
                                        </p:cTn>
                                        <p:tgtEl>
                                          <p:spTgt spid="74"/>
                                        </p:tgtEl>
                                        <p:attrNameLst>
                                          <p:attrName>style.visibility</p:attrName>
                                        </p:attrNameLst>
                                      </p:cBhvr>
                                      <p:to>
                                        <p:strVal val="hidden"/>
                                      </p:to>
                                    </p:set>
                                  </p:childTnLst>
                                </p:cTn>
                              </p:par>
                              <p:par>
                                <p:cTn id="445" presetID="34" presetClass="exit" presetSubtype="0" fill="hold" grpId="1" nodeType="withEffect">
                                  <p:stCondLst>
                                    <p:cond delay="0"/>
                                  </p:stCondLst>
                                  <p:childTnLst>
                                    <p:anim from="(ppt_x)" to="(ppt_x+1)" calcmode="lin" valueType="num">
                                      <p:cBhvr>
                                        <p:cTn id="446" dur="1000">
                                          <p:stCondLst>
                                            <p:cond delay="0"/>
                                          </p:stCondLst>
                                        </p:cTn>
                                        <p:tgtEl>
                                          <p:spTgt spid="75"/>
                                        </p:tgtEl>
                                        <p:attrNameLst>
                                          <p:attrName>ppt_x</p:attrName>
                                        </p:attrNameLst>
                                      </p:cBhvr>
                                    </p:anim>
                                    <p:anim from="0" to="-1.0" calcmode="lin" valueType="num">
                                      <p:cBhvr>
                                        <p:cTn id="447" dur="200" accel="50000">
                                          <p:stCondLst>
                                            <p:cond delay="0"/>
                                          </p:stCondLst>
                                        </p:cTn>
                                        <p:tgtEl>
                                          <p:spTgt spid="75"/>
                                        </p:tgtEl>
                                        <p:attrNameLst>
                                          <p:attrName>xshear</p:attrName>
                                        </p:attrNameLst>
                                      </p:cBhvr>
                                    </p:anim>
                                    <p:set>
                                      <p:cBhvr>
                                        <p:cTn id="448" dur="800">
                                          <p:stCondLst>
                                            <p:cond delay="200"/>
                                          </p:stCondLst>
                                        </p:cTn>
                                        <p:tgtEl>
                                          <p:spTgt spid="75"/>
                                        </p:tgtEl>
                                        <p:attrNameLst>
                                          <p:attrName>xshear</p:attrName>
                                        </p:attrNameLst>
                                      </p:cBhvr>
                                      <p:to>
                                        <p:strVal val="-1.0"/>
                                      </p:to>
                                    </p:set>
                                    <p:set>
                                      <p:cBhvr>
                                        <p:cTn id="449" dur="1" fill="hold">
                                          <p:stCondLst>
                                            <p:cond delay="999"/>
                                          </p:stCondLst>
                                        </p:cTn>
                                        <p:tgtEl>
                                          <p:spTgt spid="75"/>
                                        </p:tgtEl>
                                        <p:attrNameLst>
                                          <p:attrName>style.visibility</p:attrName>
                                        </p:attrNameLst>
                                      </p:cBhvr>
                                      <p:to>
                                        <p:strVal val="hidden"/>
                                      </p:to>
                                    </p:set>
                                  </p:childTnLst>
                                </p:cTn>
                              </p:par>
                              <p:par>
                                <p:cTn id="450" presetID="34" presetClass="exit" presetSubtype="0" fill="hold" grpId="1" nodeType="withEffect">
                                  <p:stCondLst>
                                    <p:cond delay="0"/>
                                  </p:stCondLst>
                                  <p:childTnLst>
                                    <p:anim from="(ppt_x)" to="(ppt_x+1)" calcmode="lin" valueType="num">
                                      <p:cBhvr>
                                        <p:cTn id="451" dur="1000">
                                          <p:stCondLst>
                                            <p:cond delay="0"/>
                                          </p:stCondLst>
                                        </p:cTn>
                                        <p:tgtEl>
                                          <p:spTgt spid="76"/>
                                        </p:tgtEl>
                                        <p:attrNameLst>
                                          <p:attrName>ppt_x</p:attrName>
                                        </p:attrNameLst>
                                      </p:cBhvr>
                                    </p:anim>
                                    <p:anim from="0" to="-1.0" calcmode="lin" valueType="num">
                                      <p:cBhvr>
                                        <p:cTn id="452" dur="200" accel="50000">
                                          <p:stCondLst>
                                            <p:cond delay="0"/>
                                          </p:stCondLst>
                                        </p:cTn>
                                        <p:tgtEl>
                                          <p:spTgt spid="76"/>
                                        </p:tgtEl>
                                        <p:attrNameLst>
                                          <p:attrName>xshear</p:attrName>
                                        </p:attrNameLst>
                                      </p:cBhvr>
                                    </p:anim>
                                    <p:set>
                                      <p:cBhvr>
                                        <p:cTn id="453" dur="800">
                                          <p:stCondLst>
                                            <p:cond delay="200"/>
                                          </p:stCondLst>
                                        </p:cTn>
                                        <p:tgtEl>
                                          <p:spTgt spid="76"/>
                                        </p:tgtEl>
                                        <p:attrNameLst>
                                          <p:attrName>xshear</p:attrName>
                                        </p:attrNameLst>
                                      </p:cBhvr>
                                      <p:to>
                                        <p:strVal val="-1.0"/>
                                      </p:to>
                                    </p:set>
                                    <p:set>
                                      <p:cBhvr>
                                        <p:cTn id="454" dur="1" fill="hold">
                                          <p:stCondLst>
                                            <p:cond delay="999"/>
                                          </p:stCondLst>
                                        </p:cTn>
                                        <p:tgtEl>
                                          <p:spTgt spid="76"/>
                                        </p:tgtEl>
                                        <p:attrNameLst>
                                          <p:attrName>style.visibility</p:attrName>
                                        </p:attrNameLst>
                                      </p:cBhvr>
                                      <p:to>
                                        <p:strVal val="hidden"/>
                                      </p:to>
                                    </p:set>
                                  </p:childTnLst>
                                </p:cTn>
                              </p:par>
                              <p:par>
                                <p:cTn id="455" presetID="34" presetClass="exit" presetSubtype="0" fill="hold" nodeType="withEffect">
                                  <p:stCondLst>
                                    <p:cond delay="0"/>
                                  </p:stCondLst>
                                  <p:childTnLst>
                                    <p:anim from="(ppt_x)" to="(ppt_x+1)" calcmode="lin" valueType="num">
                                      <p:cBhvr>
                                        <p:cTn id="456" dur="1000">
                                          <p:stCondLst>
                                            <p:cond delay="0"/>
                                          </p:stCondLst>
                                        </p:cTn>
                                        <p:tgtEl>
                                          <p:spTgt spid="89"/>
                                        </p:tgtEl>
                                        <p:attrNameLst>
                                          <p:attrName>ppt_x</p:attrName>
                                        </p:attrNameLst>
                                      </p:cBhvr>
                                    </p:anim>
                                    <p:anim from="0" to="-1.0" calcmode="lin" valueType="num">
                                      <p:cBhvr>
                                        <p:cTn id="457" dur="200" accel="50000">
                                          <p:stCondLst>
                                            <p:cond delay="0"/>
                                          </p:stCondLst>
                                        </p:cTn>
                                        <p:tgtEl>
                                          <p:spTgt spid="89"/>
                                        </p:tgtEl>
                                        <p:attrNameLst>
                                          <p:attrName>xshear</p:attrName>
                                        </p:attrNameLst>
                                      </p:cBhvr>
                                    </p:anim>
                                    <p:set>
                                      <p:cBhvr>
                                        <p:cTn id="458" dur="800">
                                          <p:stCondLst>
                                            <p:cond delay="200"/>
                                          </p:stCondLst>
                                        </p:cTn>
                                        <p:tgtEl>
                                          <p:spTgt spid="89"/>
                                        </p:tgtEl>
                                        <p:attrNameLst>
                                          <p:attrName>xshear</p:attrName>
                                        </p:attrNameLst>
                                      </p:cBhvr>
                                      <p:to>
                                        <p:strVal val="-1.0"/>
                                      </p:to>
                                    </p:set>
                                    <p:set>
                                      <p:cBhvr>
                                        <p:cTn id="459" dur="1" fill="hold">
                                          <p:stCondLst>
                                            <p:cond delay="999"/>
                                          </p:stCondLst>
                                        </p:cTn>
                                        <p:tgtEl>
                                          <p:spTgt spid="89"/>
                                        </p:tgtEl>
                                        <p:attrNameLst>
                                          <p:attrName>style.visibility</p:attrName>
                                        </p:attrNameLst>
                                      </p:cBhvr>
                                      <p:to>
                                        <p:strVal val="hidden"/>
                                      </p:to>
                                    </p:set>
                                  </p:childTnLst>
                                </p:cTn>
                              </p:par>
                              <p:par>
                                <p:cTn id="460" presetID="34" presetClass="exit" presetSubtype="0" fill="hold" nodeType="withEffect">
                                  <p:stCondLst>
                                    <p:cond delay="0"/>
                                  </p:stCondLst>
                                  <p:childTnLst>
                                    <p:anim from="(ppt_x)" to="(ppt_x+1)" calcmode="lin" valueType="num">
                                      <p:cBhvr>
                                        <p:cTn id="461" dur="1000">
                                          <p:stCondLst>
                                            <p:cond delay="0"/>
                                          </p:stCondLst>
                                        </p:cTn>
                                        <p:tgtEl>
                                          <p:spTgt spid="88"/>
                                        </p:tgtEl>
                                        <p:attrNameLst>
                                          <p:attrName>ppt_x</p:attrName>
                                        </p:attrNameLst>
                                      </p:cBhvr>
                                    </p:anim>
                                    <p:anim from="0" to="-1.0" calcmode="lin" valueType="num">
                                      <p:cBhvr>
                                        <p:cTn id="462" dur="200" accel="50000">
                                          <p:stCondLst>
                                            <p:cond delay="0"/>
                                          </p:stCondLst>
                                        </p:cTn>
                                        <p:tgtEl>
                                          <p:spTgt spid="88"/>
                                        </p:tgtEl>
                                        <p:attrNameLst>
                                          <p:attrName>xshear</p:attrName>
                                        </p:attrNameLst>
                                      </p:cBhvr>
                                    </p:anim>
                                    <p:set>
                                      <p:cBhvr>
                                        <p:cTn id="463" dur="800">
                                          <p:stCondLst>
                                            <p:cond delay="200"/>
                                          </p:stCondLst>
                                        </p:cTn>
                                        <p:tgtEl>
                                          <p:spTgt spid="88"/>
                                        </p:tgtEl>
                                        <p:attrNameLst>
                                          <p:attrName>xshear</p:attrName>
                                        </p:attrNameLst>
                                      </p:cBhvr>
                                      <p:to>
                                        <p:strVal val="-1.0"/>
                                      </p:to>
                                    </p:set>
                                    <p:set>
                                      <p:cBhvr>
                                        <p:cTn id="464" dur="1" fill="hold">
                                          <p:stCondLst>
                                            <p:cond delay="999"/>
                                          </p:stCondLst>
                                        </p:cTn>
                                        <p:tgtEl>
                                          <p:spTgt spid="88"/>
                                        </p:tgtEl>
                                        <p:attrNameLst>
                                          <p:attrName>style.visibility</p:attrName>
                                        </p:attrNameLst>
                                      </p:cBhvr>
                                      <p:to>
                                        <p:strVal val="hidden"/>
                                      </p:to>
                                    </p:set>
                                  </p:childTnLst>
                                </p:cTn>
                              </p:par>
                              <p:par>
                                <p:cTn id="465" presetID="34" presetClass="exit" presetSubtype="0" fill="hold" grpId="1" nodeType="withEffect">
                                  <p:stCondLst>
                                    <p:cond delay="0"/>
                                  </p:stCondLst>
                                  <p:childTnLst>
                                    <p:anim from="(ppt_x)" to="(ppt_x+1)" calcmode="lin" valueType="num">
                                      <p:cBhvr>
                                        <p:cTn id="466" dur="1000">
                                          <p:stCondLst>
                                            <p:cond delay="0"/>
                                          </p:stCondLst>
                                        </p:cTn>
                                        <p:tgtEl>
                                          <p:spTgt spid="90"/>
                                        </p:tgtEl>
                                        <p:attrNameLst>
                                          <p:attrName>ppt_x</p:attrName>
                                        </p:attrNameLst>
                                      </p:cBhvr>
                                    </p:anim>
                                    <p:anim from="0" to="-1.0" calcmode="lin" valueType="num">
                                      <p:cBhvr>
                                        <p:cTn id="467" dur="200" accel="50000">
                                          <p:stCondLst>
                                            <p:cond delay="0"/>
                                          </p:stCondLst>
                                        </p:cTn>
                                        <p:tgtEl>
                                          <p:spTgt spid="90"/>
                                        </p:tgtEl>
                                        <p:attrNameLst>
                                          <p:attrName>xshear</p:attrName>
                                        </p:attrNameLst>
                                      </p:cBhvr>
                                    </p:anim>
                                    <p:set>
                                      <p:cBhvr>
                                        <p:cTn id="468" dur="800">
                                          <p:stCondLst>
                                            <p:cond delay="200"/>
                                          </p:stCondLst>
                                        </p:cTn>
                                        <p:tgtEl>
                                          <p:spTgt spid="90"/>
                                        </p:tgtEl>
                                        <p:attrNameLst>
                                          <p:attrName>xshear</p:attrName>
                                        </p:attrNameLst>
                                      </p:cBhvr>
                                      <p:to>
                                        <p:strVal val="-1.0"/>
                                      </p:to>
                                    </p:set>
                                    <p:set>
                                      <p:cBhvr>
                                        <p:cTn id="469" dur="1" fill="hold">
                                          <p:stCondLst>
                                            <p:cond delay="999"/>
                                          </p:stCondLst>
                                        </p:cTn>
                                        <p:tgtEl>
                                          <p:spTgt spid="90"/>
                                        </p:tgtEl>
                                        <p:attrNameLst>
                                          <p:attrName>style.visibility</p:attrName>
                                        </p:attrNameLst>
                                      </p:cBhvr>
                                      <p:to>
                                        <p:strVal val="hidden"/>
                                      </p:to>
                                    </p:set>
                                  </p:childTnLst>
                                </p:cTn>
                              </p:par>
                              <p:par>
                                <p:cTn id="470" presetID="34" presetClass="exit" presetSubtype="0" fill="hold" grpId="1" nodeType="withEffect">
                                  <p:stCondLst>
                                    <p:cond delay="0"/>
                                  </p:stCondLst>
                                  <p:childTnLst>
                                    <p:anim from="(ppt_x)" to="(ppt_x+1)" calcmode="lin" valueType="num">
                                      <p:cBhvr>
                                        <p:cTn id="471" dur="1000">
                                          <p:stCondLst>
                                            <p:cond delay="0"/>
                                          </p:stCondLst>
                                        </p:cTn>
                                        <p:tgtEl>
                                          <p:spTgt spid="91"/>
                                        </p:tgtEl>
                                        <p:attrNameLst>
                                          <p:attrName>ppt_x</p:attrName>
                                        </p:attrNameLst>
                                      </p:cBhvr>
                                    </p:anim>
                                    <p:anim from="0" to="-1.0" calcmode="lin" valueType="num">
                                      <p:cBhvr>
                                        <p:cTn id="472" dur="200" accel="50000">
                                          <p:stCondLst>
                                            <p:cond delay="0"/>
                                          </p:stCondLst>
                                        </p:cTn>
                                        <p:tgtEl>
                                          <p:spTgt spid="91"/>
                                        </p:tgtEl>
                                        <p:attrNameLst>
                                          <p:attrName>xshear</p:attrName>
                                        </p:attrNameLst>
                                      </p:cBhvr>
                                    </p:anim>
                                    <p:set>
                                      <p:cBhvr>
                                        <p:cTn id="473" dur="800">
                                          <p:stCondLst>
                                            <p:cond delay="200"/>
                                          </p:stCondLst>
                                        </p:cTn>
                                        <p:tgtEl>
                                          <p:spTgt spid="91"/>
                                        </p:tgtEl>
                                        <p:attrNameLst>
                                          <p:attrName>xshear</p:attrName>
                                        </p:attrNameLst>
                                      </p:cBhvr>
                                      <p:to>
                                        <p:strVal val="-1.0"/>
                                      </p:to>
                                    </p:set>
                                    <p:set>
                                      <p:cBhvr>
                                        <p:cTn id="474" dur="1" fill="hold">
                                          <p:stCondLst>
                                            <p:cond delay="999"/>
                                          </p:stCondLst>
                                        </p:cTn>
                                        <p:tgtEl>
                                          <p:spTgt spid="91"/>
                                        </p:tgtEl>
                                        <p:attrNameLst>
                                          <p:attrName>style.visibility</p:attrName>
                                        </p:attrNameLst>
                                      </p:cBhvr>
                                      <p:to>
                                        <p:strVal val="hidden"/>
                                      </p:to>
                                    </p:set>
                                  </p:childTnLst>
                                </p:cTn>
                              </p:par>
                              <p:par>
                                <p:cTn id="475" presetID="34" presetClass="exit" presetSubtype="0" fill="hold" grpId="1" nodeType="withEffect">
                                  <p:stCondLst>
                                    <p:cond delay="0"/>
                                  </p:stCondLst>
                                  <p:childTnLst>
                                    <p:anim from="(ppt_x)" to="(ppt_x+1)" calcmode="lin" valueType="num">
                                      <p:cBhvr>
                                        <p:cTn id="476" dur="1000">
                                          <p:stCondLst>
                                            <p:cond delay="0"/>
                                          </p:stCondLst>
                                        </p:cTn>
                                        <p:tgtEl>
                                          <p:spTgt spid="92"/>
                                        </p:tgtEl>
                                        <p:attrNameLst>
                                          <p:attrName>ppt_x</p:attrName>
                                        </p:attrNameLst>
                                      </p:cBhvr>
                                    </p:anim>
                                    <p:anim from="0" to="-1.0" calcmode="lin" valueType="num">
                                      <p:cBhvr>
                                        <p:cTn id="477" dur="200" accel="50000">
                                          <p:stCondLst>
                                            <p:cond delay="0"/>
                                          </p:stCondLst>
                                        </p:cTn>
                                        <p:tgtEl>
                                          <p:spTgt spid="92"/>
                                        </p:tgtEl>
                                        <p:attrNameLst>
                                          <p:attrName>xshear</p:attrName>
                                        </p:attrNameLst>
                                      </p:cBhvr>
                                    </p:anim>
                                    <p:set>
                                      <p:cBhvr>
                                        <p:cTn id="478" dur="800">
                                          <p:stCondLst>
                                            <p:cond delay="200"/>
                                          </p:stCondLst>
                                        </p:cTn>
                                        <p:tgtEl>
                                          <p:spTgt spid="92"/>
                                        </p:tgtEl>
                                        <p:attrNameLst>
                                          <p:attrName>xshear</p:attrName>
                                        </p:attrNameLst>
                                      </p:cBhvr>
                                      <p:to>
                                        <p:strVal val="-1.0"/>
                                      </p:to>
                                    </p:set>
                                    <p:set>
                                      <p:cBhvr>
                                        <p:cTn id="479" dur="1" fill="hold">
                                          <p:stCondLst>
                                            <p:cond delay="999"/>
                                          </p:stCondLst>
                                        </p:cTn>
                                        <p:tgtEl>
                                          <p:spTgt spid="92"/>
                                        </p:tgtEl>
                                        <p:attrNameLst>
                                          <p:attrName>style.visibility</p:attrName>
                                        </p:attrNameLst>
                                      </p:cBhvr>
                                      <p:to>
                                        <p:strVal val="hidden"/>
                                      </p:to>
                                    </p:set>
                                  </p:childTnLst>
                                </p:cTn>
                              </p:par>
                              <p:par>
                                <p:cTn id="480" presetID="34" presetClass="exit" presetSubtype="0" fill="hold" grpId="1" nodeType="withEffect">
                                  <p:stCondLst>
                                    <p:cond delay="0"/>
                                  </p:stCondLst>
                                  <p:childTnLst>
                                    <p:anim from="(ppt_x)" to="(ppt_x+1)" calcmode="lin" valueType="num">
                                      <p:cBhvr>
                                        <p:cTn id="481" dur="1000">
                                          <p:stCondLst>
                                            <p:cond delay="0"/>
                                          </p:stCondLst>
                                        </p:cTn>
                                        <p:tgtEl>
                                          <p:spTgt spid="93"/>
                                        </p:tgtEl>
                                        <p:attrNameLst>
                                          <p:attrName>ppt_x</p:attrName>
                                        </p:attrNameLst>
                                      </p:cBhvr>
                                    </p:anim>
                                    <p:anim from="0" to="-1.0" calcmode="lin" valueType="num">
                                      <p:cBhvr>
                                        <p:cTn id="482" dur="200" accel="50000">
                                          <p:stCondLst>
                                            <p:cond delay="0"/>
                                          </p:stCondLst>
                                        </p:cTn>
                                        <p:tgtEl>
                                          <p:spTgt spid="93"/>
                                        </p:tgtEl>
                                        <p:attrNameLst>
                                          <p:attrName>xshear</p:attrName>
                                        </p:attrNameLst>
                                      </p:cBhvr>
                                    </p:anim>
                                    <p:set>
                                      <p:cBhvr>
                                        <p:cTn id="483" dur="800">
                                          <p:stCondLst>
                                            <p:cond delay="200"/>
                                          </p:stCondLst>
                                        </p:cTn>
                                        <p:tgtEl>
                                          <p:spTgt spid="93"/>
                                        </p:tgtEl>
                                        <p:attrNameLst>
                                          <p:attrName>xshear</p:attrName>
                                        </p:attrNameLst>
                                      </p:cBhvr>
                                      <p:to>
                                        <p:strVal val="-1.0"/>
                                      </p:to>
                                    </p:set>
                                    <p:set>
                                      <p:cBhvr>
                                        <p:cTn id="484" dur="1" fill="hold">
                                          <p:stCondLst>
                                            <p:cond delay="999"/>
                                          </p:stCondLst>
                                        </p:cTn>
                                        <p:tgtEl>
                                          <p:spTgt spid="9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p:bldP spid="6" grpId="1"/>
      <p:bldP spid="7" grpId="0" animBg="1"/>
      <p:bldP spid="7" grpId="1" animBg="1"/>
      <p:bldP spid="9" grpId="0" animBg="1"/>
      <p:bldP spid="9"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P spid="25" grpId="0"/>
      <p:bldP spid="25" grpId="1"/>
      <p:bldP spid="28" grpId="0"/>
      <p:bldP spid="28" grpId="1"/>
      <p:bldP spid="31" grpId="0"/>
      <p:bldP spid="31" grpId="1"/>
      <p:bldP spid="36" grpId="0"/>
      <p:bldP spid="36" grpId="1"/>
      <p:bldP spid="39" grpId="0"/>
      <p:bldP spid="39" grpId="1"/>
      <p:bldP spid="42" grpId="0"/>
      <p:bldP spid="42" grpId="1"/>
      <p:bldP spid="49" grpId="0"/>
      <p:bldP spid="49" grpId="1"/>
      <p:bldP spid="51" grpId="0"/>
      <p:bldP spid="51" grpId="1"/>
      <p:bldP spid="56" grpId="0"/>
      <p:bldP spid="56" grpId="1"/>
      <p:bldP spid="60" grpId="0"/>
      <p:bldP spid="60" grpId="1"/>
      <p:bldP spid="63" grpId="0"/>
      <p:bldP spid="63" grpId="1"/>
      <p:bldP spid="73" grpId="0"/>
      <p:bldP spid="73" grpId="1"/>
      <p:bldP spid="74" grpId="0"/>
      <p:bldP spid="74" grpId="1"/>
      <p:bldP spid="75" grpId="0"/>
      <p:bldP spid="75" grpId="1"/>
      <p:bldP spid="76" grpId="0"/>
      <p:bldP spid="76" grpId="1"/>
      <p:bldP spid="90" grpId="0"/>
      <p:bldP spid="90" grpId="1"/>
      <p:bldP spid="91" grpId="0"/>
      <p:bldP spid="91" grpId="1"/>
      <p:bldP spid="92" grpId="0"/>
      <p:bldP spid="92" grpId="1"/>
      <p:bldP spid="93" grpId="0"/>
      <p:bldP spid="93"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4" name="TextBox 3"/>
          <p:cNvSpPr txBox="1"/>
          <p:nvPr/>
        </p:nvSpPr>
        <p:spPr>
          <a:xfrm>
            <a:off x="457200" y="685800"/>
            <a:ext cx="5867400" cy="1077218"/>
          </a:xfrm>
          <a:prstGeom prst="rect">
            <a:avLst/>
          </a:prstGeom>
          <a:noFill/>
        </p:spPr>
        <p:txBody>
          <a:bodyPr wrap="square" rtlCol="0">
            <a:spAutoFit/>
          </a:bodyPr>
          <a:lstStyle/>
          <a:p>
            <a:r>
              <a:rPr lang="en-US" sz="3200" dirty="0" smtClean="0">
                <a:solidFill>
                  <a:schemeClr val="bg1"/>
                </a:solidFill>
                <a:latin typeface="+mj-lt"/>
              </a:rPr>
              <a:t>… and her belly will swell, her thigh will rot… </a:t>
            </a:r>
            <a:endParaRPr lang="en-US" sz="3200" b="1" i="1" dirty="0">
              <a:solidFill>
                <a:schemeClr val="bg1"/>
              </a:solidFill>
              <a:latin typeface="+mj-lt"/>
            </a:endParaRPr>
          </a:p>
        </p:txBody>
      </p:sp>
      <p:sp>
        <p:nvSpPr>
          <p:cNvPr id="5" name="TextBox 4"/>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Numbers 5:27</a:t>
            </a:r>
          </a:p>
        </p:txBody>
      </p:sp>
      <p:sp>
        <p:nvSpPr>
          <p:cNvPr id="6" name="TextBox 5"/>
          <p:cNvSpPr txBox="1"/>
          <p:nvPr/>
        </p:nvSpPr>
        <p:spPr>
          <a:xfrm>
            <a:off x="457200" y="1689732"/>
            <a:ext cx="5867400" cy="1569660"/>
          </a:xfrm>
          <a:prstGeom prst="rect">
            <a:avLst/>
          </a:prstGeom>
          <a:noFill/>
        </p:spPr>
        <p:txBody>
          <a:bodyPr wrap="square" rtlCol="0">
            <a:spAutoFit/>
          </a:bodyPr>
          <a:lstStyle/>
          <a:p>
            <a:r>
              <a:rPr lang="en-US" sz="3200" dirty="0" smtClean="0">
                <a:latin typeface="+mj-lt"/>
              </a:rPr>
              <a:t>Biblical language for genitalia, miscarriage and infertility</a:t>
            </a:r>
            <a:endParaRPr lang="en-US" sz="3200" b="1" i="1" dirty="0">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grpId="0" nodeType="withEffect">
                                  <p:stCondLst>
                                    <p:cond delay="0"/>
                                  </p:stCondLst>
                                  <p:iterate type="lt">
                                    <p:tmPct val="10000"/>
                                  </p:iterate>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5"/>
                                        </p:tgtEl>
                                        <p:attrNameLst>
                                          <p:attrName>ppt_y</p:attrName>
                                        </p:attrNameLst>
                                      </p:cBhvr>
                                      <p:tavLst>
                                        <p:tav tm="0">
                                          <p:val>
                                            <p:strVal val="#ppt_y"/>
                                          </p:val>
                                        </p:tav>
                                        <p:tav tm="100000">
                                          <p:val>
                                            <p:strVal val="#ppt_y"/>
                                          </p:val>
                                        </p:tav>
                                      </p:tavLst>
                                    </p:anim>
                                    <p:anim calcmode="lin" valueType="num">
                                      <p:cBhvr>
                                        <p:cTn id="15"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from="(-#ppt_w/2)" to="(#ppt_x)" calcmode="lin" valueType="num">
                                      <p:cBhvr>
                                        <p:cTn id="22" dur="600" fill="hold">
                                          <p:stCondLst>
                                            <p:cond delay="0"/>
                                          </p:stCondLst>
                                        </p:cTn>
                                        <p:tgtEl>
                                          <p:spTgt spid="6"/>
                                        </p:tgtEl>
                                        <p:attrNameLst>
                                          <p:attrName>ppt_x</p:attrName>
                                        </p:attrNameLst>
                                      </p:cBhvr>
                                    </p:anim>
                                    <p:anim from="0" to="-1.0" calcmode="lin" valueType="num">
                                      <p:cBhvr>
                                        <p:cTn id="23" dur="200" decel="50000" autoRev="1" fill="hold">
                                          <p:stCondLst>
                                            <p:cond delay="600"/>
                                          </p:stCondLst>
                                        </p:cTn>
                                        <p:tgtEl>
                                          <p:spTgt spid="6"/>
                                        </p:tgtEl>
                                        <p:attrNameLst>
                                          <p:attrName>xshear</p:attrName>
                                        </p:attrNameLst>
                                      </p:cBhvr>
                                    </p:anim>
                                    <p:animScale>
                                      <p:cBhvr>
                                        <p:cTn id="24" dur="200" decel="100000" autoRev="1" fill="hold">
                                          <p:stCondLst>
                                            <p:cond delay="600"/>
                                          </p:stCondLst>
                                        </p:cTn>
                                        <p:tgtEl>
                                          <p:spTgt spid="6"/>
                                        </p:tgtEl>
                                      </p:cBhvr>
                                      <p:from x="100000" y="100000"/>
                                      <p:to x="80000" y="100000"/>
                                    </p:animScale>
                                    <p:anim by="(#ppt_h/3+#ppt_w*0.1)" calcmode="lin" valueType="num">
                                      <p:cBhvr additive="sum">
                                        <p:cTn id="25" dur="200" decel="100000" autoRev="1" fill="hold">
                                          <p:stCondLst>
                                            <p:cond delay="600"/>
                                          </p:stCondLst>
                                        </p:cTn>
                                        <p:tgtEl>
                                          <p:spTgt spid="6"/>
                                        </p:tgtEl>
                                        <p:attrNameLst>
                                          <p:attrName>ppt_x</p:attrName>
                                        </p:attrNameLst>
                                      </p:cBhvr>
                                    </p:anim>
                                  </p:childTnLst>
                                </p:cTn>
                              </p:par>
                              <p:par>
                                <p:cTn id="26" presetID="9" presetClass="emph" presetSubtype="0" grpId="2" nodeType="withEffect">
                                  <p:stCondLst>
                                    <p:cond delay="0"/>
                                  </p:stCondLst>
                                  <p:childTnLst>
                                    <p:set>
                                      <p:cBhvr rctx="PPT">
                                        <p:cTn id="27" dur="indefinite"/>
                                        <p:tgtEl>
                                          <p:spTgt spid="4"/>
                                        </p:tgtEl>
                                        <p:attrNameLst>
                                          <p:attrName>style.opacity</p:attrName>
                                        </p:attrNameLst>
                                      </p:cBhvr>
                                      <p:to>
                                        <p:strVal val="0.5"/>
                                      </p:to>
                                    </p:set>
                                    <p:animEffect filter="image" prLst="opacity: 0.5">
                                      <p:cBhvr rctx="IE">
                                        <p:cTn id="28" dur="indefinite"/>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34" presetClass="exit" presetSubtype="0" fill="hold" grpId="1" nodeType="clickEffect">
                                  <p:stCondLst>
                                    <p:cond delay="0"/>
                                  </p:stCondLst>
                                  <p:childTnLst>
                                    <p:anim from="(ppt_x)" to="(ppt_x+1)" calcmode="lin" valueType="num">
                                      <p:cBhvr>
                                        <p:cTn id="32" dur="1000">
                                          <p:stCondLst>
                                            <p:cond delay="0"/>
                                          </p:stCondLst>
                                        </p:cTn>
                                        <p:tgtEl>
                                          <p:spTgt spid="4"/>
                                        </p:tgtEl>
                                        <p:attrNameLst>
                                          <p:attrName>ppt_x</p:attrName>
                                        </p:attrNameLst>
                                      </p:cBhvr>
                                    </p:anim>
                                    <p:anim from="0" to="-1.0" calcmode="lin" valueType="num">
                                      <p:cBhvr>
                                        <p:cTn id="33" dur="200" accel="50000">
                                          <p:stCondLst>
                                            <p:cond delay="0"/>
                                          </p:stCondLst>
                                        </p:cTn>
                                        <p:tgtEl>
                                          <p:spTgt spid="4"/>
                                        </p:tgtEl>
                                        <p:attrNameLst>
                                          <p:attrName>xshear</p:attrName>
                                        </p:attrNameLst>
                                      </p:cBhvr>
                                    </p:anim>
                                    <p:set>
                                      <p:cBhvr>
                                        <p:cTn id="34" dur="800">
                                          <p:stCondLst>
                                            <p:cond delay="200"/>
                                          </p:stCondLst>
                                        </p:cTn>
                                        <p:tgtEl>
                                          <p:spTgt spid="4"/>
                                        </p:tgtEl>
                                        <p:attrNameLst>
                                          <p:attrName>xshear</p:attrName>
                                        </p:attrNameLst>
                                      </p:cBhvr>
                                      <p:to>
                                        <p:strVal val="-1.0"/>
                                      </p:to>
                                    </p:set>
                                    <p:set>
                                      <p:cBhvr>
                                        <p:cTn id="35" dur="1" fill="hold">
                                          <p:stCondLst>
                                            <p:cond delay="999"/>
                                          </p:stCondLst>
                                        </p:cTn>
                                        <p:tgtEl>
                                          <p:spTgt spid="4"/>
                                        </p:tgtEl>
                                        <p:attrNameLst>
                                          <p:attrName>style.visibility</p:attrName>
                                        </p:attrNameLst>
                                      </p:cBhvr>
                                      <p:to>
                                        <p:strVal val="hidden"/>
                                      </p:to>
                                    </p:set>
                                  </p:childTnLst>
                                </p:cTn>
                              </p:par>
                              <p:par>
                                <p:cTn id="36" presetID="34" presetClass="exit" presetSubtype="0" fill="hold" grpId="1" nodeType="withEffect">
                                  <p:stCondLst>
                                    <p:cond delay="0"/>
                                  </p:stCondLst>
                                  <p:childTnLst>
                                    <p:anim from="(ppt_x)" to="(ppt_x+1)" calcmode="lin" valueType="num">
                                      <p:cBhvr>
                                        <p:cTn id="37" dur="1000">
                                          <p:stCondLst>
                                            <p:cond delay="0"/>
                                          </p:stCondLst>
                                        </p:cTn>
                                        <p:tgtEl>
                                          <p:spTgt spid="6"/>
                                        </p:tgtEl>
                                        <p:attrNameLst>
                                          <p:attrName>ppt_x</p:attrName>
                                        </p:attrNameLst>
                                      </p:cBhvr>
                                    </p:anim>
                                    <p:anim from="0" to="-1.0" calcmode="lin" valueType="num">
                                      <p:cBhvr>
                                        <p:cTn id="38" dur="200" accel="50000">
                                          <p:stCondLst>
                                            <p:cond delay="0"/>
                                          </p:stCondLst>
                                        </p:cTn>
                                        <p:tgtEl>
                                          <p:spTgt spid="6"/>
                                        </p:tgtEl>
                                        <p:attrNameLst>
                                          <p:attrName>xshear</p:attrName>
                                        </p:attrNameLst>
                                      </p:cBhvr>
                                    </p:anim>
                                    <p:set>
                                      <p:cBhvr>
                                        <p:cTn id="39" dur="800">
                                          <p:stCondLst>
                                            <p:cond delay="200"/>
                                          </p:stCondLst>
                                        </p:cTn>
                                        <p:tgtEl>
                                          <p:spTgt spid="6"/>
                                        </p:tgtEl>
                                        <p:attrNameLst>
                                          <p:attrName>xshear</p:attrName>
                                        </p:attrNameLst>
                                      </p:cBhvr>
                                      <p:to>
                                        <p:strVal val="-1.0"/>
                                      </p:to>
                                    </p:set>
                                    <p:set>
                                      <p:cBhvr>
                                        <p:cTn id="40" dur="1" fill="hold">
                                          <p:stCondLst>
                                            <p:cond delay="999"/>
                                          </p:stCondLst>
                                        </p:cTn>
                                        <p:tgtEl>
                                          <p:spTgt spid="6"/>
                                        </p:tgtEl>
                                        <p:attrNameLst>
                                          <p:attrName>style.visibility</p:attrName>
                                        </p:attrNameLst>
                                      </p:cBhvr>
                                      <p:to>
                                        <p:strVal val="hidden"/>
                                      </p:to>
                                    </p:set>
                                  </p:childTnLst>
                                </p:cTn>
                              </p:par>
                              <p:par>
                                <p:cTn id="41" presetID="41" presetClass="exit" presetSubtype="0" fill="hold" grpId="1" nodeType="withEffect">
                                  <p:stCondLst>
                                    <p:cond delay="0"/>
                                  </p:stCondLst>
                                  <p:iterate type="lt">
                                    <p:tmPct val="10000"/>
                                  </p:iterate>
                                  <p:childTnLst>
                                    <p:anim calcmode="lin" valueType="num">
                                      <p:cBhvr>
                                        <p:cTn id="42" dur="500"/>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43" dur="500"/>
                                        <p:tgtEl>
                                          <p:spTgt spid="5"/>
                                        </p:tgtEl>
                                        <p:attrNameLst>
                                          <p:attrName>ppt_y</p:attrName>
                                        </p:attrNameLst>
                                      </p:cBhvr>
                                      <p:tavLst>
                                        <p:tav tm="0">
                                          <p:val>
                                            <p:strVal val="ppt_y"/>
                                          </p:val>
                                        </p:tav>
                                        <p:tav tm="100000">
                                          <p:val>
                                            <p:strVal val="ppt_y"/>
                                          </p:val>
                                        </p:tav>
                                      </p:tavLst>
                                    </p:anim>
                                    <p:anim calcmode="lin" valueType="num">
                                      <p:cBhvr>
                                        <p:cTn id="44" dur="500"/>
                                        <p:tgtEl>
                                          <p:spTgt spid="5"/>
                                        </p:tgtEl>
                                        <p:attrNameLst>
                                          <p:attrName>ppt_h</p:attrName>
                                        </p:attrNameLst>
                                      </p:cBhvr>
                                      <p:tavLst>
                                        <p:tav tm="0">
                                          <p:val>
                                            <p:strVal val="ppt_h"/>
                                          </p:val>
                                        </p:tav>
                                        <p:tav tm="50000">
                                          <p:val>
                                            <p:strVal val="ppt_h+.01"/>
                                          </p:val>
                                        </p:tav>
                                        <p:tav tm="100000">
                                          <p:val>
                                            <p:strVal val="ppt_h/10"/>
                                          </p:val>
                                        </p:tav>
                                      </p:tavLst>
                                    </p:anim>
                                    <p:anim calcmode="lin" valueType="num">
                                      <p:cBhvr>
                                        <p:cTn id="45" dur="500"/>
                                        <p:tgtEl>
                                          <p:spTgt spid="5"/>
                                        </p:tgtEl>
                                        <p:attrNameLst>
                                          <p:attrName>ppt_w</p:attrName>
                                        </p:attrNameLst>
                                      </p:cBhvr>
                                      <p:tavLst>
                                        <p:tav tm="0">
                                          <p:val>
                                            <p:strVal val="ppt_w"/>
                                          </p:val>
                                        </p:tav>
                                        <p:tav tm="50000">
                                          <p:val>
                                            <p:strVal val="ppt_w+.01"/>
                                          </p:val>
                                        </p:tav>
                                        <p:tav tm="100000">
                                          <p:val>
                                            <p:strVal val="ppt_w/10"/>
                                          </p:val>
                                        </p:tav>
                                      </p:tavLst>
                                    </p:anim>
                                    <p:animEffect transition="out" filter="fade">
                                      <p:cBhvr>
                                        <p:cTn id="46" dur="500" tmFilter="0,0; .5, 0; 1, 1"/>
                                        <p:tgtEl>
                                          <p:spTgt spid="5"/>
                                        </p:tgtEl>
                                      </p:cBhvr>
                                    </p:animEffect>
                                    <p:set>
                                      <p:cBhvr>
                                        <p:cTn id="4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5" grpId="0"/>
      <p:bldP spid="5" grpId="1"/>
      <p:bldP spid="6" grpId="0"/>
      <p:bldP spid="6"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4" name="TextBox 3"/>
          <p:cNvSpPr txBox="1"/>
          <p:nvPr/>
        </p:nvSpPr>
        <p:spPr>
          <a:xfrm>
            <a:off x="457200" y="685800"/>
            <a:ext cx="5867400" cy="1077218"/>
          </a:xfrm>
          <a:prstGeom prst="rect">
            <a:avLst/>
          </a:prstGeom>
          <a:noFill/>
        </p:spPr>
        <p:txBody>
          <a:bodyPr wrap="square" rtlCol="0">
            <a:spAutoFit/>
          </a:bodyPr>
          <a:lstStyle/>
          <a:p>
            <a:r>
              <a:rPr lang="en-US" sz="3200" i="1" dirty="0" err="1" smtClean="0">
                <a:solidFill>
                  <a:schemeClr val="bg1"/>
                </a:solidFill>
                <a:latin typeface="+mj-lt"/>
              </a:rPr>
              <a:t>Kibroth</a:t>
            </a:r>
            <a:r>
              <a:rPr lang="en-US" sz="3200" i="1" dirty="0" smtClean="0">
                <a:solidFill>
                  <a:schemeClr val="bg1"/>
                </a:solidFill>
                <a:latin typeface="+mj-lt"/>
              </a:rPr>
              <a:t> </a:t>
            </a:r>
            <a:r>
              <a:rPr lang="en-US" sz="3200" i="1" dirty="0" err="1" smtClean="0">
                <a:solidFill>
                  <a:schemeClr val="bg1"/>
                </a:solidFill>
                <a:latin typeface="+mj-lt"/>
              </a:rPr>
              <a:t>Hattaavah</a:t>
            </a:r>
            <a:r>
              <a:rPr lang="en-US" sz="3200" dirty="0" smtClean="0">
                <a:latin typeface="+mj-lt"/>
              </a:rPr>
              <a:t> ~ </a:t>
            </a:r>
            <a:r>
              <a:rPr lang="en-US" sz="3200" i="1" dirty="0" smtClean="0">
                <a:latin typeface="+mj-lt"/>
              </a:rPr>
              <a:t>graves of craving</a:t>
            </a:r>
            <a:endParaRPr lang="en-US" sz="3200" b="1" i="1" dirty="0">
              <a:solidFill>
                <a:schemeClr val="bg1"/>
              </a:solidFill>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xit" presetSubtype="0" fill="hold" grpId="1" nodeType="clickEffect">
                                  <p:stCondLst>
                                    <p:cond delay="0"/>
                                  </p:stCondLst>
                                  <p:childTnLst>
                                    <p:anim from="(ppt_x)" to="(ppt_x+1)" calcmode="lin" valueType="num">
                                      <p:cBhvr>
                                        <p:cTn id="14" dur="1000">
                                          <p:stCondLst>
                                            <p:cond delay="0"/>
                                          </p:stCondLst>
                                        </p:cTn>
                                        <p:tgtEl>
                                          <p:spTgt spid="4"/>
                                        </p:tgtEl>
                                        <p:attrNameLst>
                                          <p:attrName>ppt_x</p:attrName>
                                        </p:attrNameLst>
                                      </p:cBhvr>
                                    </p:anim>
                                    <p:anim from="0" to="-1.0" calcmode="lin" valueType="num">
                                      <p:cBhvr>
                                        <p:cTn id="15" dur="200" accel="50000">
                                          <p:stCondLst>
                                            <p:cond delay="0"/>
                                          </p:stCondLst>
                                        </p:cTn>
                                        <p:tgtEl>
                                          <p:spTgt spid="4"/>
                                        </p:tgtEl>
                                        <p:attrNameLst>
                                          <p:attrName>xshear</p:attrName>
                                        </p:attrNameLst>
                                      </p:cBhvr>
                                    </p:anim>
                                    <p:set>
                                      <p:cBhvr>
                                        <p:cTn id="16" dur="800">
                                          <p:stCondLst>
                                            <p:cond delay="200"/>
                                          </p:stCondLst>
                                        </p:cTn>
                                        <p:tgtEl>
                                          <p:spTgt spid="4"/>
                                        </p:tgtEl>
                                        <p:attrNameLst>
                                          <p:attrName>xshear</p:attrName>
                                        </p:attrNameLst>
                                      </p:cBhvr>
                                      <p:to>
                                        <p:strVal val="-1.0"/>
                                      </p:to>
                                    </p:set>
                                    <p:set>
                                      <p:cBhvr>
                                        <p:cTn id="17"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4" name="TextBox 3"/>
          <p:cNvSpPr txBox="1"/>
          <p:nvPr/>
        </p:nvSpPr>
        <p:spPr>
          <a:xfrm>
            <a:off x="457200" y="685800"/>
            <a:ext cx="5867400" cy="2062103"/>
          </a:xfrm>
          <a:prstGeom prst="rect">
            <a:avLst/>
          </a:prstGeom>
          <a:noFill/>
        </p:spPr>
        <p:txBody>
          <a:bodyPr wrap="square" rtlCol="0">
            <a:spAutoFit/>
          </a:bodyPr>
          <a:lstStyle/>
          <a:p>
            <a:r>
              <a:rPr lang="en-US" sz="3200" i="1" dirty="0" smtClean="0">
                <a:solidFill>
                  <a:schemeClr val="bg1"/>
                </a:solidFill>
                <a:latin typeface="+mj-lt"/>
              </a:rPr>
              <a:t>Better is a little with the fear of the </a:t>
            </a:r>
            <a:r>
              <a:rPr lang="en-US" sz="3200" i="1" cap="small" dirty="0" smtClean="0">
                <a:solidFill>
                  <a:schemeClr val="bg1"/>
                </a:solidFill>
                <a:latin typeface="+mj-lt"/>
              </a:rPr>
              <a:t>Lord</a:t>
            </a:r>
            <a:r>
              <a:rPr lang="en-US" sz="3200" i="1" dirty="0" smtClean="0">
                <a:solidFill>
                  <a:schemeClr val="bg1"/>
                </a:solidFill>
                <a:latin typeface="+mj-lt"/>
              </a:rPr>
              <a:t>, </a:t>
            </a:r>
            <a:endParaRPr lang="en-US" sz="3200" dirty="0" smtClean="0">
              <a:solidFill>
                <a:schemeClr val="bg1"/>
              </a:solidFill>
              <a:latin typeface="+mj-lt"/>
            </a:endParaRPr>
          </a:p>
          <a:p>
            <a:r>
              <a:rPr lang="en-US" sz="3200" i="1" dirty="0" smtClean="0">
                <a:solidFill>
                  <a:schemeClr val="bg1"/>
                </a:solidFill>
                <a:latin typeface="+mj-lt"/>
              </a:rPr>
              <a:t>Than great treasure with trouble.</a:t>
            </a:r>
            <a:endParaRPr lang="en-US" sz="3200" b="1" i="1" dirty="0">
              <a:solidFill>
                <a:schemeClr val="bg1"/>
              </a:solidFill>
              <a:latin typeface="+mj-lt"/>
            </a:endParaRPr>
          </a:p>
        </p:txBody>
      </p:sp>
      <p:sp>
        <p:nvSpPr>
          <p:cNvPr id="5" name="TextBox 4"/>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Proverbs 15:16</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grpId="0" nodeType="withEffect">
                                  <p:stCondLst>
                                    <p:cond delay="0"/>
                                  </p:stCondLst>
                                  <p:iterate type="lt">
                                    <p:tmPct val="10000"/>
                                  </p:iterate>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5"/>
                                        </p:tgtEl>
                                        <p:attrNameLst>
                                          <p:attrName>ppt_y</p:attrName>
                                        </p:attrNameLst>
                                      </p:cBhvr>
                                      <p:tavLst>
                                        <p:tav tm="0">
                                          <p:val>
                                            <p:strVal val="#ppt_y"/>
                                          </p:val>
                                        </p:tav>
                                        <p:tav tm="100000">
                                          <p:val>
                                            <p:strVal val="#ppt_y"/>
                                          </p:val>
                                        </p:tav>
                                      </p:tavLst>
                                    </p:anim>
                                    <p:anim calcmode="lin" valueType="num">
                                      <p:cBhvr>
                                        <p:cTn id="15"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4"/>
                                        </p:tgtEl>
                                        <p:attrNameLst>
                                          <p:attrName>ppt_x</p:attrName>
                                        </p:attrNameLst>
                                      </p:cBhvr>
                                    </p:anim>
                                    <p:anim from="0" to="-1.0" calcmode="lin" valueType="num">
                                      <p:cBhvr>
                                        <p:cTn id="22" dur="200" accel="50000">
                                          <p:stCondLst>
                                            <p:cond delay="0"/>
                                          </p:stCondLst>
                                        </p:cTn>
                                        <p:tgtEl>
                                          <p:spTgt spid="4"/>
                                        </p:tgtEl>
                                        <p:attrNameLst>
                                          <p:attrName>xshear</p:attrName>
                                        </p:attrNameLst>
                                      </p:cBhvr>
                                    </p:anim>
                                    <p:set>
                                      <p:cBhvr>
                                        <p:cTn id="23" dur="800">
                                          <p:stCondLst>
                                            <p:cond delay="200"/>
                                          </p:stCondLst>
                                        </p:cTn>
                                        <p:tgtEl>
                                          <p:spTgt spid="4"/>
                                        </p:tgtEl>
                                        <p:attrNameLst>
                                          <p:attrName>xshear</p:attrName>
                                        </p:attrNameLst>
                                      </p:cBhvr>
                                      <p:to>
                                        <p:strVal val="-1.0"/>
                                      </p:to>
                                    </p:set>
                                    <p:set>
                                      <p:cBhvr>
                                        <p:cTn id="24" dur="1" fill="hold">
                                          <p:stCondLst>
                                            <p:cond delay="999"/>
                                          </p:stCondLst>
                                        </p:cTn>
                                        <p:tgtEl>
                                          <p:spTgt spid="4"/>
                                        </p:tgtEl>
                                        <p:attrNameLst>
                                          <p:attrName>style.visibility</p:attrName>
                                        </p:attrNameLst>
                                      </p:cBhvr>
                                      <p:to>
                                        <p:strVal val="hidden"/>
                                      </p:to>
                                    </p:set>
                                  </p:childTnLst>
                                </p:cTn>
                              </p:par>
                              <p:par>
                                <p:cTn id="25" presetID="41" presetClass="exit" presetSubtype="0" fill="hold" grpId="1" nodeType="withEffect">
                                  <p:stCondLst>
                                    <p:cond delay="0"/>
                                  </p:stCondLst>
                                  <p:iterate type="lt">
                                    <p:tmPct val="10000"/>
                                  </p:iterate>
                                  <p:childTnLst>
                                    <p:anim calcmode="lin" valueType="num">
                                      <p:cBhvr>
                                        <p:cTn id="26" dur="500"/>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7" dur="500"/>
                                        <p:tgtEl>
                                          <p:spTgt spid="5"/>
                                        </p:tgtEl>
                                        <p:attrNameLst>
                                          <p:attrName>ppt_y</p:attrName>
                                        </p:attrNameLst>
                                      </p:cBhvr>
                                      <p:tavLst>
                                        <p:tav tm="0">
                                          <p:val>
                                            <p:strVal val="ppt_y"/>
                                          </p:val>
                                        </p:tav>
                                        <p:tav tm="100000">
                                          <p:val>
                                            <p:strVal val="ppt_y"/>
                                          </p:val>
                                        </p:tav>
                                      </p:tavLst>
                                    </p:anim>
                                    <p:anim calcmode="lin" valueType="num">
                                      <p:cBhvr>
                                        <p:cTn id="28" dur="500"/>
                                        <p:tgtEl>
                                          <p:spTgt spid="5"/>
                                        </p:tgtEl>
                                        <p:attrNameLst>
                                          <p:attrName>ppt_h</p:attrName>
                                        </p:attrNameLst>
                                      </p:cBhvr>
                                      <p:tavLst>
                                        <p:tav tm="0">
                                          <p:val>
                                            <p:strVal val="ppt_h"/>
                                          </p:val>
                                        </p:tav>
                                        <p:tav tm="50000">
                                          <p:val>
                                            <p:strVal val="ppt_h+.01"/>
                                          </p:val>
                                        </p:tav>
                                        <p:tav tm="100000">
                                          <p:val>
                                            <p:strVal val="ppt_h/10"/>
                                          </p:val>
                                        </p:tav>
                                      </p:tavLst>
                                    </p:anim>
                                    <p:anim calcmode="lin" valueType="num">
                                      <p:cBhvr>
                                        <p:cTn id="29" dur="500"/>
                                        <p:tgtEl>
                                          <p:spTgt spid="5"/>
                                        </p:tgtEl>
                                        <p:attrNameLst>
                                          <p:attrName>ppt_w</p:attrName>
                                        </p:attrNameLst>
                                      </p:cBhvr>
                                      <p:tavLst>
                                        <p:tav tm="0">
                                          <p:val>
                                            <p:strVal val="ppt_w"/>
                                          </p:val>
                                        </p:tav>
                                        <p:tav tm="50000">
                                          <p:val>
                                            <p:strVal val="ppt_w+.01"/>
                                          </p:val>
                                        </p:tav>
                                        <p:tav tm="100000">
                                          <p:val>
                                            <p:strVal val="ppt_w/10"/>
                                          </p:val>
                                        </p:tav>
                                      </p:tavLst>
                                    </p:anim>
                                    <p:animEffect transition="out" filter="fade">
                                      <p:cBhvr>
                                        <p:cTn id="30" dur="500" tmFilter="0,0; .5, 0; 1, 1"/>
                                        <p:tgtEl>
                                          <p:spTgt spid="5"/>
                                        </p:tgtEl>
                                      </p:cBhvr>
                                    </p:animEffect>
                                    <p:set>
                                      <p:cBhvr>
                                        <p:cTn id="31"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4" name="TextBox 3"/>
          <p:cNvSpPr txBox="1"/>
          <p:nvPr/>
        </p:nvSpPr>
        <p:spPr>
          <a:xfrm>
            <a:off x="457200" y="685800"/>
            <a:ext cx="5867400" cy="3046988"/>
          </a:xfrm>
          <a:prstGeom prst="rect">
            <a:avLst/>
          </a:prstGeom>
          <a:noFill/>
        </p:spPr>
        <p:txBody>
          <a:bodyPr wrap="square" rtlCol="0">
            <a:spAutoFit/>
          </a:bodyPr>
          <a:lstStyle/>
          <a:p>
            <a:r>
              <a:rPr lang="en-US" sz="3200" i="1" dirty="0" smtClean="0">
                <a:solidFill>
                  <a:schemeClr val="bg1"/>
                </a:solidFill>
                <a:latin typeface="+mj-lt"/>
              </a:rPr>
              <a:t>and all drank the same spiritual drink. For they drank of that spiritual Rock that followed them, and that Rock was Christ. </a:t>
            </a:r>
            <a:endParaRPr lang="en-US" sz="3200" dirty="0">
              <a:solidFill>
                <a:schemeClr val="bg1"/>
              </a:solidFill>
              <a:latin typeface="+mj-lt"/>
            </a:endParaRPr>
          </a:p>
        </p:txBody>
      </p:sp>
      <p:sp>
        <p:nvSpPr>
          <p:cNvPr id="5" name="TextBox 4"/>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1 Corinthians 10:4</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grpId="0" nodeType="withEffect">
                                  <p:stCondLst>
                                    <p:cond delay="0"/>
                                  </p:stCondLst>
                                  <p:iterate type="lt">
                                    <p:tmPct val="10000"/>
                                  </p:iterate>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5"/>
                                        </p:tgtEl>
                                        <p:attrNameLst>
                                          <p:attrName>ppt_y</p:attrName>
                                        </p:attrNameLst>
                                      </p:cBhvr>
                                      <p:tavLst>
                                        <p:tav tm="0">
                                          <p:val>
                                            <p:strVal val="#ppt_y"/>
                                          </p:val>
                                        </p:tav>
                                        <p:tav tm="100000">
                                          <p:val>
                                            <p:strVal val="#ppt_y"/>
                                          </p:val>
                                        </p:tav>
                                      </p:tavLst>
                                    </p:anim>
                                    <p:anim calcmode="lin" valueType="num">
                                      <p:cBhvr>
                                        <p:cTn id="15"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4"/>
                                        </p:tgtEl>
                                        <p:attrNameLst>
                                          <p:attrName>ppt_x</p:attrName>
                                        </p:attrNameLst>
                                      </p:cBhvr>
                                    </p:anim>
                                    <p:anim from="0" to="-1.0" calcmode="lin" valueType="num">
                                      <p:cBhvr>
                                        <p:cTn id="22" dur="200" accel="50000">
                                          <p:stCondLst>
                                            <p:cond delay="0"/>
                                          </p:stCondLst>
                                        </p:cTn>
                                        <p:tgtEl>
                                          <p:spTgt spid="4"/>
                                        </p:tgtEl>
                                        <p:attrNameLst>
                                          <p:attrName>xshear</p:attrName>
                                        </p:attrNameLst>
                                      </p:cBhvr>
                                    </p:anim>
                                    <p:set>
                                      <p:cBhvr>
                                        <p:cTn id="23" dur="800">
                                          <p:stCondLst>
                                            <p:cond delay="200"/>
                                          </p:stCondLst>
                                        </p:cTn>
                                        <p:tgtEl>
                                          <p:spTgt spid="4"/>
                                        </p:tgtEl>
                                        <p:attrNameLst>
                                          <p:attrName>xshear</p:attrName>
                                        </p:attrNameLst>
                                      </p:cBhvr>
                                      <p:to>
                                        <p:strVal val="-1.0"/>
                                      </p:to>
                                    </p:set>
                                    <p:set>
                                      <p:cBhvr>
                                        <p:cTn id="24" dur="1" fill="hold">
                                          <p:stCondLst>
                                            <p:cond delay="999"/>
                                          </p:stCondLst>
                                        </p:cTn>
                                        <p:tgtEl>
                                          <p:spTgt spid="4"/>
                                        </p:tgtEl>
                                        <p:attrNameLst>
                                          <p:attrName>style.visibility</p:attrName>
                                        </p:attrNameLst>
                                      </p:cBhvr>
                                      <p:to>
                                        <p:strVal val="hidden"/>
                                      </p:to>
                                    </p:set>
                                  </p:childTnLst>
                                </p:cTn>
                              </p:par>
                              <p:par>
                                <p:cTn id="25" presetID="41" presetClass="exit" presetSubtype="0" fill="hold" grpId="1" nodeType="withEffect">
                                  <p:stCondLst>
                                    <p:cond delay="0"/>
                                  </p:stCondLst>
                                  <p:iterate type="lt">
                                    <p:tmPct val="10000"/>
                                  </p:iterate>
                                  <p:childTnLst>
                                    <p:anim calcmode="lin" valueType="num">
                                      <p:cBhvr>
                                        <p:cTn id="26" dur="500"/>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7" dur="500"/>
                                        <p:tgtEl>
                                          <p:spTgt spid="5"/>
                                        </p:tgtEl>
                                        <p:attrNameLst>
                                          <p:attrName>ppt_y</p:attrName>
                                        </p:attrNameLst>
                                      </p:cBhvr>
                                      <p:tavLst>
                                        <p:tav tm="0">
                                          <p:val>
                                            <p:strVal val="ppt_y"/>
                                          </p:val>
                                        </p:tav>
                                        <p:tav tm="100000">
                                          <p:val>
                                            <p:strVal val="ppt_y"/>
                                          </p:val>
                                        </p:tav>
                                      </p:tavLst>
                                    </p:anim>
                                    <p:anim calcmode="lin" valueType="num">
                                      <p:cBhvr>
                                        <p:cTn id="28" dur="500"/>
                                        <p:tgtEl>
                                          <p:spTgt spid="5"/>
                                        </p:tgtEl>
                                        <p:attrNameLst>
                                          <p:attrName>ppt_h</p:attrName>
                                        </p:attrNameLst>
                                      </p:cBhvr>
                                      <p:tavLst>
                                        <p:tav tm="0">
                                          <p:val>
                                            <p:strVal val="ppt_h"/>
                                          </p:val>
                                        </p:tav>
                                        <p:tav tm="50000">
                                          <p:val>
                                            <p:strVal val="ppt_h+.01"/>
                                          </p:val>
                                        </p:tav>
                                        <p:tav tm="100000">
                                          <p:val>
                                            <p:strVal val="ppt_h/10"/>
                                          </p:val>
                                        </p:tav>
                                      </p:tavLst>
                                    </p:anim>
                                    <p:anim calcmode="lin" valueType="num">
                                      <p:cBhvr>
                                        <p:cTn id="29" dur="500"/>
                                        <p:tgtEl>
                                          <p:spTgt spid="5"/>
                                        </p:tgtEl>
                                        <p:attrNameLst>
                                          <p:attrName>ppt_w</p:attrName>
                                        </p:attrNameLst>
                                      </p:cBhvr>
                                      <p:tavLst>
                                        <p:tav tm="0">
                                          <p:val>
                                            <p:strVal val="ppt_w"/>
                                          </p:val>
                                        </p:tav>
                                        <p:tav tm="50000">
                                          <p:val>
                                            <p:strVal val="ppt_w+.01"/>
                                          </p:val>
                                        </p:tav>
                                        <p:tav tm="100000">
                                          <p:val>
                                            <p:strVal val="ppt_w/10"/>
                                          </p:val>
                                        </p:tav>
                                      </p:tavLst>
                                    </p:anim>
                                    <p:animEffect transition="out" filter="fade">
                                      <p:cBhvr>
                                        <p:cTn id="30" dur="500" tmFilter="0,0; .5, 0; 1, 1"/>
                                        <p:tgtEl>
                                          <p:spTgt spid="5"/>
                                        </p:tgtEl>
                                      </p:cBhvr>
                                    </p:animEffect>
                                    <p:set>
                                      <p:cBhvr>
                                        <p:cTn id="31"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NUMBERS</a:t>
            </a:r>
            <a:endParaRPr lang="en-US" spc="1000" dirty="0">
              <a:solidFill>
                <a:srgbClr val="000000"/>
              </a:solidFill>
              <a:latin typeface="Arial Black" pitchFamily="34" charset="0"/>
            </a:endParaRPr>
          </a:p>
        </p:txBody>
      </p:sp>
      <p:sp>
        <p:nvSpPr>
          <p:cNvPr id="4" name="TextBox 3"/>
          <p:cNvSpPr txBox="1"/>
          <p:nvPr/>
        </p:nvSpPr>
        <p:spPr>
          <a:xfrm>
            <a:off x="457200" y="685800"/>
            <a:ext cx="5867400" cy="2554545"/>
          </a:xfrm>
          <a:prstGeom prst="rect">
            <a:avLst/>
          </a:prstGeom>
          <a:noFill/>
        </p:spPr>
        <p:txBody>
          <a:bodyPr wrap="square" rtlCol="0">
            <a:spAutoFit/>
          </a:bodyPr>
          <a:lstStyle/>
          <a:p>
            <a:r>
              <a:rPr lang="en-US" sz="3200" i="1" dirty="0" smtClean="0">
                <a:solidFill>
                  <a:schemeClr val="bg1"/>
                </a:solidFill>
                <a:latin typeface="+mj-lt"/>
              </a:rPr>
              <a:t>But with most of them God was not well pleased, for their bodies were scattered in the wilderness. </a:t>
            </a:r>
            <a:endParaRPr lang="en-US" sz="3200" dirty="0">
              <a:solidFill>
                <a:schemeClr val="bg1"/>
              </a:solidFill>
              <a:latin typeface="+mj-lt"/>
            </a:endParaRPr>
          </a:p>
        </p:txBody>
      </p:sp>
      <p:sp>
        <p:nvSpPr>
          <p:cNvPr id="5" name="TextBox 4"/>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1 Corinthians 10:5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grpId="0" nodeType="withEffect">
                                  <p:stCondLst>
                                    <p:cond delay="0"/>
                                  </p:stCondLst>
                                  <p:iterate type="lt">
                                    <p:tmPct val="10000"/>
                                  </p:iterate>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5"/>
                                        </p:tgtEl>
                                        <p:attrNameLst>
                                          <p:attrName>ppt_y</p:attrName>
                                        </p:attrNameLst>
                                      </p:cBhvr>
                                      <p:tavLst>
                                        <p:tav tm="0">
                                          <p:val>
                                            <p:strVal val="#ppt_y"/>
                                          </p:val>
                                        </p:tav>
                                        <p:tav tm="100000">
                                          <p:val>
                                            <p:strVal val="#ppt_y"/>
                                          </p:val>
                                        </p:tav>
                                      </p:tavLst>
                                    </p:anim>
                                    <p:anim calcmode="lin" valueType="num">
                                      <p:cBhvr>
                                        <p:cTn id="15"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4"/>
                                        </p:tgtEl>
                                        <p:attrNameLst>
                                          <p:attrName>ppt_x</p:attrName>
                                        </p:attrNameLst>
                                      </p:cBhvr>
                                    </p:anim>
                                    <p:anim from="0" to="-1.0" calcmode="lin" valueType="num">
                                      <p:cBhvr>
                                        <p:cTn id="22" dur="200" accel="50000">
                                          <p:stCondLst>
                                            <p:cond delay="0"/>
                                          </p:stCondLst>
                                        </p:cTn>
                                        <p:tgtEl>
                                          <p:spTgt spid="4"/>
                                        </p:tgtEl>
                                        <p:attrNameLst>
                                          <p:attrName>xshear</p:attrName>
                                        </p:attrNameLst>
                                      </p:cBhvr>
                                    </p:anim>
                                    <p:set>
                                      <p:cBhvr>
                                        <p:cTn id="23" dur="800">
                                          <p:stCondLst>
                                            <p:cond delay="200"/>
                                          </p:stCondLst>
                                        </p:cTn>
                                        <p:tgtEl>
                                          <p:spTgt spid="4"/>
                                        </p:tgtEl>
                                        <p:attrNameLst>
                                          <p:attrName>xshear</p:attrName>
                                        </p:attrNameLst>
                                      </p:cBhvr>
                                      <p:to>
                                        <p:strVal val="-1.0"/>
                                      </p:to>
                                    </p:set>
                                    <p:set>
                                      <p:cBhvr>
                                        <p:cTn id="24" dur="1" fill="hold">
                                          <p:stCondLst>
                                            <p:cond delay="999"/>
                                          </p:stCondLst>
                                        </p:cTn>
                                        <p:tgtEl>
                                          <p:spTgt spid="4"/>
                                        </p:tgtEl>
                                        <p:attrNameLst>
                                          <p:attrName>style.visibility</p:attrName>
                                        </p:attrNameLst>
                                      </p:cBhvr>
                                      <p:to>
                                        <p:strVal val="hidden"/>
                                      </p:to>
                                    </p:set>
                                  </p:childTnLst>
                                </p:cTn>
                              </p:par>
                              <p:par>
                                <p:cTn id="25" presetID="41" presetClass="exit" presetSubtype="0" fill="hold" grpId="1" nodeType="withEffect">
                                  <p:stCondLst>
                                    <p:cond delay="0"/>
                                  </p:stCondLst>
                                  <p:iterate type="lt">
                                    <p:tmPct val="10000"/>
                                  </p:iterate>
                                  <p:childTnLst>
                                    <p:anim calcmode="lin" valueType="num">
                                      <p:cBhvr>
                                        <p:cTn id="26" dur="500"/>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7" dur="500"/>
                                        <p:tgtEl>
                                          <p:spTgt spid="5"/>
                                        </p:tgtEl>
                                        <p:attrNameLst>
                                          <p:attrName>ppt_y</p:attrName>
                                        </p:attrNameLst>
                                      </p:cBhvr>
                                      <p:tavLst>
                                        <p:tav tm="0">
                                          <p:val>
                                            <p:strVal val="ppt_y"/>
                                          </p:val>
                                        </p:tav>
                                        <p:tav tm="100000">
                                          <p:val>
                                            <p:strVal val="ppt_y"/>
                                          </p:val>
                                        </p:tav>
                                      </p:tavLst>
                                    </p:anim>
                                    <p:anim calcmode="lin" valueType="num">
                                      <p:cBhvr>
                                        <p:cTn id="28" dur="500"/>
                                        <p:tgtEl>
                                          <p:spTgt spid="5"/>
                                        </p:tgtEl>
                                        <p:attrNameLst>
                                          <p:attrName>ppt_h</p:attrName>
                                        </p:attrNameLst>
                                      </p:cBhvr>
                                      <p:tavLst>
                                        <p:tav tm="0">
                                          <p:val>
                                            <p:strVal val="ppt_h"/>
                                          </p:val>
                                        </p:tav>
                                        <p:tav tm="50000">
                                          <p:val>
                                            <p:strVal val="ppt_h+.01"/>
                                          </p:val>
                                        </p:tav>
                                        <p:tav tm="100000">
                                          <p:val>
                                            <p:strVal val="ppt_h/10"/>
                                          </p:val>
                                        </p:tav>
                                      </p:tavLst>
                                    </p:anim>
                                    <p:anim calcmode="lin" valueType="num">
                                      <p:cBhvr>
                                        <p:cTn id="29" dur="500"/>
                                        <p:tgtEl>
                                          <p:spTgt spid="5"/>
                                        </p:tgtEl>
                                        <p:attrNameLst>
                                          <p:attrName>ppt_w</p:attrName>
                                        </p:attrNameLst>
                                      </p:cBhvr>
                                      <p:tavLst>
                                        <p:tav tm="0">
                                          <p:val>
                                            <p:strVal val="ppt_w"/>
                                          </p:val>
                                        </p:tav>
                                        <p:tav tm="50000">
                                          <p:val>
                                            <p:strVal val="ppt_w+.01"/>
                                          </p:val>
                                        </p:tav>
                                        <p:tav tm="100000">
                                          <p:val>
                                            <p:strVal val="ppt_w/10"/>
                                          </p:val>
                                        </p:tav>
                                      </p:tavLst>
                                    </p:anim>
                                    <p:animEffect transition="out" filter="fade">
                                      <p:cBhvr>
                                        <p:cTn id="30" dur="500" tmFilter="0,0; .5, 0; 1, 1"/>
                                        <p:tgtEl>
                                          <p:spTgt spid="5"/>
                                        </p:tgtEl>
                                      </p:cBhvr>
                                    </p:animEffect>
                                    <p:set>
                                      <p:cBhvr>
                                        <p:cTn id="31"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Lst>
  </p:timing>
</p:sld>
</file>

<file path=ppt/theme/theme1.xml><?xml version="1.0" encoding="utf-8"?>
<a:theme xmlns:a="http://schemas.openxmlformats.org/drawingml/2006/main" name="Route_66">
  <a:themeElements>
    <a:clrScheme name="Route 66">
      <a:dk1>
        <a:srgbClr val="FFFFFF"/>
      </a:dk1>
      <a:lt1>
        <a:srgbClr val="FFC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oute 66">
      <a:majorFont>
        <a:latin typeface="Magneto"/>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smtClean="0">
            <a:latin typeface="Magneto" pitchFamily="82"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Route_66</Template>
  <TotalTime>1812</TotalTime>
  <Words>639</Words>
  <Application>Microsoft Office PowerPoint</Application>
  <PresentationFormat>On-screen Show (4:3)</PresentationFormat>
  <Paragraphs>89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Route_66</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dc:creator>
  <cp:lastModifiedBy>Kathy</cp:lastModifiedBy>
  <cp:revision>137</cp:revision>
  <dcterms:created xsi:type="dcterms:W3CDTF">2009-04-10T17:13:08Z</dcterms:created>
  <dcterms:modified xsi:type="dcterms:W3CDTF">2009-04-13T20:13:05Z</dcterms:modified>
</cp:coreProperties>
</file>